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84" r:id="rId4"/>
  </p:sldMasterIdLst>
  <p:notesMasterIdLst>
    <p:notesMasterId r:id="rId42"/>
  </p:notesMasterIdLst>
  <p:sldIdLst>
    <p:sldId id="425" r:id="rId5"/>
    <p:sldId id="490" r:id="rId6"/>
    <p:sldId id="486" r:id="rId7"/>
    <p:sldId id="523" r:id="rId8"/>
    <p:sldId id="524" r:id="rId9"/>
    <p:sldId id="525" r:id="rId10"/>
    <p:sldId id="526" r:id="rId11"/>
    <p:sldId id="527" r:id="rId12"/>
    <p:sldId id="545" r:id="rId13"/>
    <p:sldId id="528" r:id="rId14"/>
    <p:sldId id="529" r:id="rId15"/>
    <p:sldId id="530" r:id="rId16"/>
    <p:sldId id="531" r:id="rId17"/>
    <p:sldId id="532" r:id="rId18"/>
    <p:sldId id="546" r:id="rId19"/>
    <p:sldId id="550" r:id="rId20"/>
    <p:sldId id="547" r:id="rId21"/>
    <p:sldId id="533" r:id="rId22"/>
    <p:sldId id="534" r:id="rId23"/>
    <p:sldId id="535" r:id="rId24"/>
    <p:sldId id="548" r:id="rId25"/>
    <p:sldId id="536" r:id="rId26"/>
    <p:sldId id="537" r:id="rId27"/>
    <p:sldId id="549" r:id="rId28"/>
    <p:sldId id="538" r:id="rId29"/>
    <p:sldId id="540" r:id="rId30"/>
    <p:sldId id="539" r:id="rId31"/>
    <p:sldId id="541" r:id="rId32"/>
    <p:sldId id="542" r:id="rId33"/>
    <p:sldId id="543" r:id="rId34"/>
    <p:sldId id="489" r:id="rId35"/>
    <p:sldId id="544" r:id="rId36"/>
    <p:sldId id="506" r:id="rId37"/>
    <p:sldId id="507" r:id="rId38"/>
    <p:sldId id="509" r:id="rId39"/>
    <p:sldId id="508" r:id="rId40"/>
    <p:sldId id="512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8CF0A15-5995-47D5-89F7-7066E8618130}">
          <p14:sldIdLst>
            <p14:sldId id="425"/>
            <p14:sldId id="490"/>
            <p14:sldId id="486"/>
            <p14:sldId id="523"/>
            <p14:sldId id="524"/>
            <p14:sldId id="525"/>
            <p14:sldId id="526"/>
            <p14:sldId id="527"/>
            <p14:sldId id="545"/>
            <p14:sldId id="528"/>
            <p14:sldId id="529"/>
            <p14:sldId id="530"/>
            <p14:sldId id="531"/>
            <p14:sldId id="532"/>
            <p14:sldId id="546"/>
            <p14:sldId id="550"/>
            <p14:sldId id="547"/>
            <p14:sldId id="533"/>
            <p14:sldId id="534"/>
            <p14:sldId id="535"/>
            <p14:sldId id="548"/>
            <p14:sldId id="536"/>
            <p14:sldId id="537"/>
            <p14:sldId id="549"/>
            <p14:sldId id="538"/>
            <p14:sldId id="540"/>
            <p14:sldId id="539"/>
            <p14:sldId id="541"/>
            <p14:sldId id="542"/>
            <p14:sldId id="543"/>
            <p14:sldId id="489"/>
            <p14:sldId id="544"/>
            <p14:sldId id="506"/>
            <p14:sldId id="507"/>
            <p14:sldId id="509"/>
            <p14:sldId id="508"/>
            <p14:sldId id="51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BB1DE09-5B03-8EEC-E4E7-CB57EDD0D075}" name="Mel Cruz" initials="MC" userId="S::rommel.c@trainingresourcesgroup.com.au::c6c101c5-3d4b-4c70-b3d8-4506a72980ef" providerId="AD"/>
  <p188:author id="{5AF3B67B-16EE-67DD-6ECF-A6CCF33FC823}" name="Robe Alsola" initials="RA" userId="S::robe.a@trainingresourcesgroup.com.au::442cfe6c-cb90-4d1b-80d8-34dd11d025e3" providerId="AD"/>
  <p188:author id="{3041EFC9-0BF9-B620-B2F3-35083B497CE4}" name="Riza S" initials="RS" userId="4b2d54211507752e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95E"/>
    <a:srgbClr val="FFFFFF"/>
    <a:srgbClr val="DDD5EB"/>
    <a:srgbClr val="C8EA92"/>
    <a:srgbClr val="D73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23C4EB-50A6-45C3-B720-50F45DB6109D}" v="7" dt="2023-05-17T02:18:27.186"/>
    <p1510:client id="{46D7657B-CEED-4A4F-B210-394368704D33}" v="1" dt="2023-05-18T01:06:07.8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 Alsola" userId="442cfe6c-cb90-4d1b-80d8-34dd11d025e3" providerId="ADAL" clId="{4B1AEE56-C969-4C55-ACC2-26FA1A66BF2A}"/>
    <pc:docChg chg="undo custSel modSld">
      <pc:chgData name="Robe Alsola" userId="442cfe6c-cb90-4d1b-80d8-34dd11d025e3" providerId="ADAL" clId="{4B1AEE56-C969-4C55-ACC2-26FA1A66BF2A}" dt="2022-08-22T04:30:59.253" v="107"/>
      <pc:docMkLst>
        <pc:docMk/>
      </pc:docMkLst>
      <pc:sldChg chg="modSp mod">
        <pc:chgData name="Robe Alsola" userId="442cfe6c-cb90-4d1b-80d8-34dd11d025e3" providerId="ADAL" clId="{4B1AEE56-C969-4C55-ACC2-26FA1A66BF2A}" dt="2022-08-19T06:36:06.932" v="17" actId="1076"/>
        <pc:sldMkLst>
          <pc:docMk/>
          <pc:sldMk cId="2474872708" sldId="486"/>
        </pc:sldMkLst>
        <pc:spChg chg="mod">
          <ac:chgData name="Robe Alsola" userId="442cfe6c-cb90-4d1b-80d8-34dd11d025e3" providerId="ADAL" clId="{4B1AEE56-C969-4C55-ACC2-26FA1A66BF2A}" dt="2022-08-19T06:36:06.932" v="17" actId="1076"/>
          <ac:spMkLst>
            <pc:docMk/>
            <pc:sldMk cId="2474872708" sldId="486"/>
            <ac:spMk id="2" creationId="{0631258E-42A2-4A96-A264-9BF3D41554F8}"/>
          </ac:spMkLst>
        </pc:spChg>
        <pc:picChg chg="mod">
          <ac:chgData name="Robe Alsola" userId="442cfe6c-cb90-4d1b-80d8-34dd11d025e3" providerId="ADAL" clId="{4B1AEE56-C969-4C55-ACC2-26FA1A66BF2A}" dt="2022-08-19T06:35:53.315" v="16" actId="1076"/>
          <ac:picMkLst>
            <pc:docMk/>
            <pc:sldMk cId="2474872708" sldId="486"/>
            <ac:picMk id="5" creationId="{621BB12B-0222-4B1F-B9A5-7432D56803D0}"/>
          </ac:picMkLst>
        </pc:picChg>
      </pc:sldChg>
      <pc:sldChg chg="modSp mod">
        <pc:chgData name="Robe Alsola" userId="442cfe6c-cb90-4d1b-80d8-34dd11d025e3" providerId="ADAL" clId="{4B1AEE56-C969-4C55-ACC2-26FA1A66BF2A}" dt="2022-08-22T03:21:03.049" v="106" actId="14100"/>
        <pc:sldMkLst>
          <pc:docMk/>
          <pc:sldMk cId="1673664057" sldId="509"/>
        </pc:sldMkLst>
        <pc:picChg chg="mod">
          <ac:chgData name="Robe Alsola" userId="442cfe6c-cb90-4d1b-80d8-34dd11d025e3" providerId="ADAL" clId="{4B1AEE56-C969-4C55-ACC2-26FA1A66BF2A}" dt="2022-08-22T03:21:03.049" v="106" actId="14100"/>
          <ac:picMkLst>
            <pc:docMk/>
            <pc:sldMk cId="1673664057" sldId="509"/>
            <ac:picMk id="8" creationId="{173BCE9A-7EA1-4939-97DB-DA7A50413B16}"/>
          </ac:picMkLst>
        </pc:picChg>
      </pc:sldChg>
      <pc:sldChg chg="delCm">
        <pc:chgData name="Robe Alsola" userId="442cfe6c-cb90-4d1b-80d8-34dd11d025e3" providerId="ADAL" clId="{4B1AEE56-C969-4C55-ACC2-26FA1A66BF2A}" dt="2022-08-19T06:28:42.142" v="8"/>
        <pc:sldMkLst>
          <pc:docMk/>
          <pc:sldMk cId="3513502110" sldId="512"/>
        </pc:sldMkLst>
      </pc:sldChg>
      <pc:sldChg chg="modSp mod">
        <pc:chgData name="Robe Alsola" userId="442cfe6c-cb90-4d1b-80d8-34dd11d025e3" providerId="ADAL" clId="{4B1AEE56-C969-4C55-ACC2-26FA1A66BF2A}" dt="2022-08-19T06:36:39.794" v="18" actId="1076"/>
        <pc:sldMkLst>
          <pc:docMk/>
          <pc:sldMk cId="3538859251" sldId="523"/>
        </pc:sldMkLst>
        <pc:graphicFrameChg chg="mod">
          <ac:chgData name="Robe Alsola" userId="442cfe6c-cb90-4d1b-80d8-34dd11d025e3" providerId="ADAL" clId="{4B1AEE56-C969-4C55-ACC2-26FA1A66BF2A}" dt="2022-08-19T06:36:39.794" v="18" actId="1076"/>
          <ac:graphicFrameMkLst>
            <pc:docMk/>
            <pc:sldMk cId="3538859251" sldId="523"/>
            <ac:graphicFrameMk id="6" creationId="{0D227144-7706-2EC1-942D-080A44D4AB4B}"/>
          </ac:graphicFrameMkLst>
        </pc:graphicFrameChg>
      </pc:sldChg>
      <pc:sldChg chg="modSp mod delCm">
        <pc:chgData name="Robe Alsola" userId="442cfe6c-cb90-4d1b-80d8-34dd11d025e3" providerId="ADAL" clId="{4B1AEE56-C969-4C55-ACC2-26FA1A66BF2A}" dt="2022-08-19T06:37:54.275" v="31" actId="1076"/>
        <pc:sldMkLst>
          <pc:docMk/>
          <pc:sldMk cId="3140540919" sldId="526"/>
        </pc:sldMkLst>
        <pc:graphicFrameChg chg="mod">
          <ac:chgData name="Robe Alsola" userId="442cfe6c-cb90-4d1b-80d8-34dd11d025e3" providerId="ADAL" clId="{4B1AEE56-C969-4C55-ACC2-26FA1A66BF2A}" dt="2022-08-19T06:37:54.275" v="31" actId="1076"/>
          <ac:graphicFrameMkLst>
            <pc:docMk/>
            <pc:sldMk cId="3140540919" sldId="526"/>
            <ac:graphicFrameMk id="6" creationId="{115557A7-07B3-33BD-3466-CAF9BCED972C}"/>
          </ac:graphicFrameMkLst>
        </pc:graphicFrameChg>
      </pc:sldChg>
      <pc:sldChg chg="delCm">
        <pc:chgData name="Robe Alsola" userId="442cfe6c-cb90-4d1b-80d8-34dd11d025e3" providerId="ADAL" clId="{4B1AEE56-C969-4C55-ACC2-26FA1A66BF2A}" dt="2022-08-19T04:53:43.302" v="1"/>
        <pc:sldMkLst>
          <pc:docMk/>
          <pc:sldMk cId="3979067930" sldId="531"/>
        </pc:sldMkLst>
      </pc:sldChg>
      <pc:sldChg chg="modSp mod">
        <pc:chgData name="Robe Alsola" userId="442cfe6c-cb90-4d1b-80d8-34dd11d025e3" providerId="ADAL" clId="{4B1AEE56-C969-4C55-ACC2-26FA1A66BF2A}" dt="2022-08-19T06:39:25.757" v="37" actId="1076"/>
        <pc:sldMkLst>
          <pc:docMk/>
          <pc:sldMk cId="1167497053" sldId="532"/>
        </pc:sldMkLst>
        <pc:graphicFrameChg chg="mod">
          <ac:chgData name="Robe Alsola" userId="442cfe6c-cb90-4d1b-80d8-34dd11d025e3" providerId="ADAL" clId="{4B1AEE56-C969-4C55-ACC2-26FA1A66BF2A}" dt="2022-08-19T06:39:25.757" v="37" actId="1076"/>
          <ac:graphicFrameMkLst>
            <pc:docMk/>
            <pc:sldMk cId="1167497053" sldId="532"/>
            <ac:graphicFrameMk id="2" creationId="{019F4374-3B2F-8ACA-724A-2FEE75F12688}"/>
          </ac:graphicFrameMkLst>
        </pc:graphicFrameChg>
      </pc:sldChg>
      <pc:sldChg chg="modSp mod">
        <pc:chgData name="Robe Alsola" userId="442cfe6c-cb90-4d1b-80d8-34dd11d025e3" providerId="ADAL" clId="{4B1AEE56-C969-4C55-ACC2-26FA1A66BF2A}" dt="2022-08-19T04:56:57.461" v="3" actId="179"/>
        <pc:sldMkLst>
          <pc:docMk/>
          <pc:sldMk cId="1846105239" sldId="533"/>
        </pc:sldMkLst>
        <pc:spChg chg="mod">
          <ac:chgData name="Robe Alsola" userId="442cfe6c-cb90-4d1b-80d8-34dd11d025e3" providerId="ADAL" clId="{4B1AEE56-C969-4C55-ACC2-26FA1A66BF2A}" dt="2022-08-19T04:56:57.461" v="3" actId="179"/>
          <ac:spMkLst>
            <pc:docMk/>
            <pc:sldMk cId="1846105239" sldId="533"/>
            <ac:spMk id="3" creationId="{042D9E7B-D1BB-4A59-8D12-11E6C2FA55AC}"/>
          </ac:spMkLst>
        </pc:spChg>
      </pc:sldChg>
      <pc:sldChg chg="modSp mod">
        <pc:chgData name="Robe Alsola" userId="442cfe6c-cb90-4d1b-80d8-34dd11d025e3" providerId="ADAL" clId="{4B1AEE56-C969-4C55-ACC2-26FA1A66BF2A}" dt="2022-08-19T06:40:15.907" v="42" actId="1076"/>
        <pc:sldMkLst>
          <pc:docMk/>
          <pc:sldMk cId="2858909968" sldId="535"/>
        </pc:sldMkLst>
        <pc:graphicFrameChg chg="mod">
          <ac:chgData name="Robe Alsola" userId="442cfe6c-cb90-4d1b-80d8-34dd11d025e3" providerId="ADAL" clId="{4B1AEE56-C969-4C55-ACC2-26FA1A66BF2A}" dt="2022-08-19T06:40:15.907" v="42" actId="1076"/>
          <ac:graphicFrameMkLst>
            <pc:docMk/>
            <pc:sldMk cId="2858909968" sldId="535"/>
            <ac:graphicFrameMk id="2" creationId="{7C60A44B-871B-D12E-1EA8-2599E9AE1663}"/>
          </ac:graphicFrameMkLst>
        </pc:graphicFrameChg>
      </pc:sldChg>
      <pc:sldChg chg="modSp mod delCm">
        <pc:chgData name="Robe Alsola" userId="442cfe6c-cb90-4d1b-80d8-34dd11d025e3" providerId="ADAL" clId="{4B1AEE56-C969-4C55-ACC2-26FA1A66BF2A}" dt="2022-08-19T06:41:18.524" v="52"/>
        <pc:sldMkLst>
          <pc:docMk/>
          <pc:sldMk cId="3178447237" sldId="536"/>
        </pc:sldMkLst>
        <pc:picChg chg="mod">
          <ac:chgData name="Robe Alsola" userId="442cfe6c-cb90-4d1b-80d8-34dd11d025e3" providerId="ADAL" clId="{4B1AEE56-C969-4C55-ACC2-26FA1A66BF2A}" dt="2022-08-19T06:41:14.347" v="51" actId="1076"/>
          <ac:picMkLst>
            <pc:docMk/>
            <pc:sldMk cId="3178447237" sldId="536"/>
            <ac:picMk id="5" creationId="{621BB12B-0222-4B1F-B9A5-7432D56803D0}"/>
          </ac:picMkLst>
        </pc:picChg>
      </pc:sldChg>
      <pc:sldChg chg="modSp mod">
        <pc:chgData name="Robe Alsola" userId="442cfe6c-cb90-4d1b-80d8-34dd11d025e3" providerId="ADAL" clId="{4B1AEE56-C969-4C55-ACC2-26FA1A66BF2A}" dt="2022-08-19T06:53:05.234" v="105" actId="1076"/>
        <pc:sldMkLst>
          <pc:docMk/>
          <pc:sldMk cId="2963645008" sldId="537"/>
        </pc:sldMkLst>
        <pc:spChg chg="mod">
          <ac:chgData name="Robe Alsola" userId="442cfe6c-cb90-4d1b-80d8-34dd11d025e3" providerId="ADAL" clId="{4B1AEE56-C969-4C55-ACC2-26FA1A66BF2A}" dt="2022-08-19T06:43:57.912" v="70" actId="14100"/>
          <ac:spMkLst>
            <pc:docMk/>
            <pc:sldMk cId="2963645008" sldId="537"/>
            <ac:spMk id="3" creationId="{042D9E7B-D1BB-4A59-8D12-11E6C2FA55AC}"/>
          </ac:spMkLst>
        </pc:spChg>
        <pc:picChg chg="mod modCrop">
          <ac:chgData name="Robe Alsola" userId="442cfe6c-cb90-4d1b-80d8-34dd11d025e3" providerId="ADAL" clId="{4B1AEE56-C969-4C55-ACC2-26FA1A66BF2A}" dt="2022-08-19T06:53:05.234" v="105" actId="1076"/>
          <ac:picMkLst>
            <pc:docMk/>
            <pc:sldMk cId="2963645008" sldId="537"/>
            <ac:picMk id="10" creationId="{E1B07EC2-D02E-DD79-3FB5-6181ADCC2E1A}"/>
          </ac:picMkLst>
        </pc:picChg>
      </pc:sldChg>
      <pc:sldChg chg="modSp mod delCm">
        <pc:chgData name="Robe Alsola" userId="442cfe6c-cb90-4d1b-80d8-34dd11d025e3" providerId="ADAL" clId="{4B1AEE56-C969-4C55-ACC2-26FA1A66BF2A}" dt="2022-08-19T06:44:45.148" v="81" actId="14100"/>
        <pc:sldMkLst>
          <pc:docMk/>
          <pc:sldMk cId="97986353" sldId="539"/>
        </pc:sldMkLst>
        <pc:graphicFrameChg chg="mod">
          <ac:chgData name="Robe Alsola" userId="442cfe6c-cb90-4d1b-80d8-34dd11d025e3" providerId="ADAL" clId="{4B1AEE56-C969-4C55-ACC2-26FA1A66BF2A}" dt="2022-08-19T06:44:45.148" v="81" actId="14100"/>
          <ac:graphicFrameMkLst>
            <pc:docMk/>
            <pc:sldMk cId="97986353" sldId="539"/>
            <ac:graphicFrameMk id="2" creationId="{B18A7EA0-6B3D-EF18-E4A8-161783DC1BDA}"/>
          </ac:graphicFrameMkLst>
        </pc:graphicFrameChg>
      </pc:sldChg>
      <pc:sldChg chg="modSp mod delCm">
        <pc:chgData name="Robe Alsola" userId="442cfe6c-cb90-4d1b-80d8-34dd11d025e3" providerId="ADAL" clId="{4B1AEE56-C969-4C55-ACC2-26FA1A66BF2A}" dt="2022-08-19T06:27:52.240" v="7" actId="207"/>
        <pc:sldMkLst>
          <pc:docMk/>
          <pc:sldMk cId="1359477286" sldId="541"/>
        </pc:sldMkLst>
        <pc:spChg chg="mod">
          <ac:chgData name="Robe Alsola" userId="442cfe6c-cb90-4d1b-80d8-34dd11d025e3" providerId="ADAL" clId="{4B1AEE56-C969-4C55-ACC2-26FA1A66BF2A}" dt="2022-08-19T06:27:52.240" v="7" actId="207"/>
          <ac:spMkLst>
            <pc:docMk/>
            <pc:sldMk cId="1359477286" sldId="541"/>
            <ac:spMk id="3" creationId="{042D9E7B-D1BB-4A59-8D12-11E6C2FA55AC}"/>
          </ac:spMkLst>
        </pc:spChg>
      </pc:sldChg>
      <pc:sldChg chg="modSp mod">
        <pc:chgData name="Robe Alsola" userId="442cfe6c-cb90-4d1b-80d8-34dd11d025e3" providerId="ADAL" clId="{4B1AEE56-C969-4C55-ACC2-26FA1A66BF2A}" dt="2022-08-19T06:45:02.146" v="84" actId="14100"/>
        <pc:sldMkLst>
          <pc:docMk/>
          <pc:sldMk cId="3280966810" sldId="543"/>
        </pc:sldMkLst>
        <pc:picChg chg="mod">
          <ac:chgData name="Robe Alsola" userId="442cfe6c-cb90-4d1b-80d8-34dd11d025e3" providerId="ADAL" clId="{4B1AEE56-C969-4C55-ACC2-26FA1A66BF2A}" dt="2022-08-19T06:45:02.146" v="84" actId="14100"/>
          <ac:picMkLst>
            <pc:docMk/>
            <pc:sldMk cId="3280966810" sldId="543"/>
            <ac:picMk id="5" creationId="{621BB12B-0222-4B1F-B9A5-7432D56803D0}"/>
          </ac:picMkLst>
        </pc:picChg>
      </pc:sldChg>
      <pc:sldChg chg="modSp mod delCm">
        <pc:chgData name="Robe Alsola" userId="442cfe6c-cb90-4d1b-80d8-34dd11d025e3" providerId="ADAL" clId="{4B1AEE56-C969-4C55-ACC2-26FA1A66BF2A}" dt="2022-08-22T04:30:59.253" v="107"/>
        <pc:sldMkLst>
          <pc:docMk/>
          <pc:sldMk cId="4197062187" sldId="545"/>
        </pc:sldMkLst>
        <pc:picChg chg="mod">
          <ac:chgData name="Robe Alsola" userId="442cfe6c-cb90-4d1b-80d8-34dd11d025e3" providerId="ADAL" clId="{4B1AEE56-C969-4C55-ACC2-26FA1A66BF2A}" dt="2022-08-19T06:38:58.612" v="36" actId="1076"/>
          <ac:picMkLst>
            <pc:docMk/>
            <pc:sldMk cId="4197062187" sldId="545"/>
            <ac:picMk id="6" creationId="{6E64A689-94B1-1970-3902-90ADC5349CDB}"/>
          </ac:picMkLst>
        </pc:picChg>
      </pc:sldChg>
      <pc:sldChg chg="modSp mod delCm">
        <pc:chgData name="Robe Alsola" userId="442cfe6c-cb90-4d1b-80d8-34dd11d025e3" providerId="ADAL" clId="{4B1AEE56-C969-4C55-ACC2-26FA1A66BF2A}" dt="2022-08-19T06:39:50.846" v="39" actId="1076"/>
        <pc:sldMkLst>
          <pc:docMk/>
          <pc:sldMk cId="1734167147" sldId="547"/>
        </pc:sldMkLst>
        <pc:picChg chg="mod">
          <ac:chgData name="Robe Alsola" userId="442cfe6c-cb90-4d1b-80d8-34dd11d025e3" providerId="ADAL" clId="{4B1AEE56-C969-4C55-ACC2-26FA1A66BF2A}" dt="2022-08-19T06:39:50.846" v="39" actId="1076"/>
          <ac:picMkLst>
            <pc:docMk/>
            <pc:sldMk cId="1734167147" sldId="547"/>
            <ac:picMk id="6" creationId="{E3AC5BE9-458C-4D06-40F9-B383BCDD6C99}"/>
          </ac:picMkLst>
        </pc:picChg>
      </pc:sldChg>
      <pc:sldChg chg="modSp mod delCm">
        <pc:chgData name="Robe Alsola" userId="442cfe6c-cb90-4d1b-80d8-34dd11d025e3" providerId="ADAL" clId="{4B1AEE56-C969-4C55-ACC2-26FA1A66BF2A}" dt="2022-08-19T06:40:58.071" v="49"/>
        <pc:sldMkLst>
          <pc:docMk/>
          <pc:sldMk cId="2123533226" sldId="548"/>
        </pc:sldMkLst>
        <pc:spChg chg="mod">
          <ac:chgData name="Robe Alsola" userId="442cfe6c-cb90-4d1b-80d8-34dd11d025e3" providerId="ADAL" clId="{4B1AEE56-C969-4C55-ACC2-26FA1A66BF2A}" dt="2022-08-19T06:40:30.678" v="44" actId="14100"/>
          <ac:spMkLst>
            <pc:docMk/>
            <pc:sldMk cId="2123533226" sldId="548"/>
            <ac:spMk id="3" creationId="{042D9E7B-D1BB-4A59-8D12-11E6C2FA55AC}"/>
          </ac:spMkLst>
        </pc:spChg>
        <pc:picChg chg="mod">
          <ac:chgData name="Robe Alsola" userId="442cfe6c-cb90-4d1b-80d8-34dd11d025e3" providerId="ADAL" clId="{4B1AEE56-C969-4C55-ACC2-26FA1A66BF2A}" dt="2022-08-19T06:40:50.563" v="48" actId="1076"/>
          <ac:picMkLst>
            <pc:docMk/>
            <pc:sldMk cId="2123533226" sldId="548"/>
            <ac:picMk id="6" creationId="{E02457A8-894A-CF5F-75D2-76E57C123587}"/>
          </ac:picMkLst>
        </pc:picChg>
      </pc:sldChg>
      <pc:sldChg chg="delCm">
        <pc:chgData name="Robe Alsola" userId="442cfe6c-cb90-4d1b-80d8-34dd11d025e3" providerId="ADAL" clId="{4B1AEE56-C969-4C55-ACC2-26FA1A66BF2A}" dt="2022-08-19T04:59:59.595" v="4"/>
        <pc:sldMkLst>
          <pc:docMk/>
          <pc:sldMk cId="2868028430" sldId="549"/>
        </pc:sldMkLst>
      </pc:sldChg>
    </pc:docChg>
  </pc:docChgLst>
  <pc:docChgLst>
    <pc:chgData name="Mel Cruz" userId="c6c101c5-3d4b-4c70-b3d8-4506a72980ef" providerId="ADAL" clId="{4323C4EB-50A6-45C3-B720-50F45DB6109D}"/>
    <pc:docChg chg="undo custSel modSld">
      <pc:chgData name="Mel Cruz" userId="c6c101c5-3d4b-4c70-b3d8-4506a72980ef" providerId="ADAL" clId="{4323C4EB-50A6-45C3-B720-50F45DB6109D}" dt="2023-05-17T02:19:04.446" v="94" actId="20577"/>
      <pc:docMkLst>
        <pc:docMk/>
      </pc:docMkLst>
      <pc:sldChg chg="modSp mod">
        <pc:chgData name="Mel Cruz" userId="c6c101c5-3d4b-4c70-b3d8-4506a72980ef" providerId="ADAL" clId="{4323C4EB-50A6-45C3-B720-50F45DB6109D}" dt="2023-05-17T02:19:04.446" v="94" actId="20577"/>
        <pc:sldMkLst>
          <pc:docMk/>
          <pc:sldMk cId="3513502110" sldId="512"/>
        </pc:sldMkLst>
        <pc:graphicFrameChg chg="mod modGraphic">
          <ac:chgData name="Mel Cruz" userId="c6c101c5-3d4b-4c70-b3d8-4506a72980ef" providerId="ADAL" clId="{4323C4EB-50A6-45C3-B720-50F45DB6109D}" dt="2023-05-17T02:19:04.446" v="94" actId="20577"/>
          <ac:graphicFrameMkLst>
            <pc:docMk/>
            <pc:sldMk cId="3513502110" sldId="512"/>
            <ac:graphicFrameMk id="4" creationId="{4DAE5A8B-7EDC-4450-B127-C7D9FED6FB6F}"/>
          </ac:graphicFrameMkLst>
        </pc:graphicFrameChg>
      </pc:sldChg>
      <pc:sldChg chg="addSp delSp modSp mod addCm">
        <pc:chgData name="Mel Cruz" userId="c6c101c5-3d4b-4c70-b3d8-4506a72980ef" providerId="ADAL" clId="{4323C4EB-50A6-45C3-B720-50F45DB6109D}" dt="2023-05-17T02:13:05.035" v="21"/>
        <pc:sldMkLst>
          <pc:docMk/>
          <pc:sldMk cId="1846105239" sldId="533"/>
        </pc:sldMkLst>
        <pc:spChg chg="add del">
          <ac:chgData name="Mel Cruz" userId="c6c101c5-3d4b-4c70-b3d8-4506a72980ef" providerId="ADAL" clId="{4323C4EB-50A6-45C3-B720-50F45DB6109D}" dt="2023-05-17T02:12:10.560" v="19"/>
          <ac:spMkLst>
            <pc:docMk/>
            <pc:sldMk cId="1846105239" sldId="533"/>
            <ac:spMk id="2" creationId="{4C86FFA6-97B8-9FCC-4355-047A71AFDC1C}"/>
          </ac:spMkLst>
        </pc:spChg>
        <pc:spChg chg="mod">
          <ac:chgData name="Mel Cruz" userId="c6c101c5-3d4b-4c70-b3d8-4506a72980ef" providerId="ADAL" clId="{4323C4EB-50A6-45C3-B720-50F45DB6109D}" dt="2023-05-17T02:12:12.156" v="20" actId="20577"/>
          <ac:spMkLst>
            <pc:docMk/>
            <pc:sldMk cId="1846105239" sldId="533"/>
            <ac:spMk id="3" creationId="{042D9E7B-D1BB-4A59-8D12-11E6C2FA55AC}"/>
          </ac:spMkLst>
        </pc:spChg>
        <pc:spChg chg="add del">
          <ac:chgData name="Mel Cruz" userId="c6c101c5-3d4b-4c70-b3d8-4506a72980ef" providerId="ADAL" clId="{4323C4EB-50A6-45C3-B720-50F45DB6109D}" dt="2023-05-17T02:12:10.560" v="19"/>
          <ac:spMkLst>
            <pc:docMk/>
            <pc:sldMk cId="1846105239" sldId="533"/>
            <ac:spMk id="6" creationId="{427126E5-FED4-2087-F1A4-E32D42CF6EB3}"/>
          </ac:spMkLst>
        </pc:spChg>
        <pc:spChg chg="add del">
          <ac:chgData name="Mel Cruz" userId="c6c101c5-3d4b-4c70-b3d8-4506a72980ef" providerId="ADAL" clId="{4323C4EB-50A6-45C3-B720-50F45DB6109D}" dt="2023-05-17T02:12:10.560" v="19"/>
          <ac:spMkLst>
            <pc:docMk/>
            <pc:sldMk cId="1846105239" sldId="533"/>
            <ac:spMk id="7" creationId="{F8393F90-FAF2-BB4F-70EE-CD25E5E367F7}"/>
          </ac:spMkLst>
        </pc:spChg>
        <pc:spChg chg="add del">
          <ac:chgData name="Mel Cruz" userId="c6c101c5-3d4b-4c70-b3d8-4506a72980ef" providerId="ADAL" clId="{4323C4EB-50A6-45C3-B720-50F45DB6109D}" dt="2023-05-17T02:12:10.560" v="19"/>
          <ac:spMkLst>
            <pc:docMk/>
            <pc:sldMk cId="1846105239" sldId="533"/>
            <ac:spMk id="8" creationId="{CAA84F6F-F975-E085-353F-49A14895151D}"/>
          </ac:spMkLst>
        </pc:spChg>
        <pc:picChg chg="add del">
          <ac:chgData name="Mel Cruz" userId="c6c101c5-3d4b-4c70-b3d8-4506a72980ef" providerId="ADAL" clId="{4323C4EB-50A6-45C3-B720-50F45DB6109D}" dt="2023-05-17T02:12:10.560" v="19"/>
          <ac:picMkLst>
            <pc:docMk/>
            <pc:sldMk cId="1846105239" sldId="533"/>
            <ac:picMk id="1025" creationId="{3684F0AA-F651-D500-0398-554981A52C20}"/>
          </ac:picMkLst>
        </pc:picChg>
        <pc:extLst>
          <p:ext xmlns:p="http://schemas.openxmlformats.org/presentationml/2006/main" uri="{D6D511B9-2390-475A-947B-AFAB55BFBCF1}">
            <pc226:cmChg xmlns:pc226="http://schemas.microsoft.com/office/powerpoint/2022/06/main/command" xmlns="" chg="add">
              <pc226:chgData name="Mel Cruz" userId="c6c101c5-3d4b-4c70-b3d8-4506a72980ef" providerId="ADAL" clId="{4323C4EB-50A6-45C3-B720-50F45DB6109D}" dt="2023-05-17T02:13:05.035" v="21"/>
              <pc2:cmMkLst xmlns:pc2="http://schemas.microsoft.com/office/powerpoint/2019/9/main/command">
                <pc:docMk/>
                <pc:sldMk cId="1846105239" sldId="533"/>
                <pc2:cmMk id="{E9211CA1-4B57-4C15-8B4A-60A875EC7E38}"/>
              </pc2:cmMkLst>
            </pc226:cmChg>
          </p:ext>
        </pc:extLst>
      </pc:sldChg>
    </pc:docChg>
  </pc:docChgLst>
  <pc:docChgLst>
    <pc:chgData name="Ayan Daluz" userId="befa8149-c6af-46c9-b27d-15d84abc302f" providerId="ADAL" clId="{B015F843-6F04-45B8-8567-9382E7254C4B}"/>
    <pc:docChg chg="modSld">
      <pc:chgData name="Ayan Daluz" userId="befa8149-c6af-46c9-b27d-15d84abc302f" providerId="ADAL" clId="{B015F843-6F04-45B8-8567-9382E7254C4B}" dt="2023-05-17T04:50:41.674" v="1" actId="20577"/>
      <pc:docMkLst>
        <pc:docMk/>
      </pc:docMkLst>
      <pc:sldChg chg="modSp mod">
        <pc:chgData name="Ayan Daluz" userId="befa8149-c6af-46c9-b27d-15d84abc302f" providerId="ADAL" clId="{B015F843-6F04-45B8-8567-9382E7254C4B}" dt="2023-05-17T04:50:41.674" v="1" actId="20577"/>
        <pc:sldMkLst>
          <pc:docMk/>
          <pc:sldMk cId="3513502110" sldId="512"/>
        </pc:sldMkLst>
        <pc:graphicFrameChg chg="modGraphic">
          <ac:chgData name="Ayan Daluz" userId="befa8149-c6af-46c9-b27d-15d84abc302f" providerId="ADAL" clId="{B015F843-6F04-45B8-8567-9382E7254C4B}" dt="2023-05-17T04:50:41.674" v="1" actId="20577"/>
          <ac:graphicFrameMkLst>
            <pc:docMk/>
            <pc:sldMk cId="3513502110" sldId="512"/>
            <ac:graphicFrameMk id="4" creationId="{4DAE5A8B-7EDC-4450-B127-C7D9FED6FB6F}"/>
          </ac:graphicFrameMkLst>
        </pc:graphicFrameChg>
      </pc:sldChg>
      <pc:sldChg chg="modCm">
        <pc:chgData name="Ayan Daluz" userId="befa8149-c6af-46c9-b27d-15d84abc302f" providerId="ADAL" clId="{B015F843-6F04-45B8-8567-9382E7254C4B}" dt="2023-05-17T04:50:31.741" v="0"/>
        <pc:sldMkLst>
          <pc:docMk/>
          <pc:sldMk cId="1846105239" sldId="53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xmlns="" chg="mod">
              <pc226:chgData name="Ayan Daluz" userId="befa8149-c6af-46c9-b27d-15d84abc302f" providerId="ADAL" clId="{B015F843-6F04-45B8-8567-9382E7254C4B}" dt="2023-05-17T04:50:31.741" v="0"/>
              <pc2:cmMkLst xmlns:pc2="http://schemas.microsoft.com/office/powerpoint/2019/9/main/command">
                <pc:docMk/>
                <pc:sldMk cId="1846105239" sldId="533"/>
                <pc2:cmMk id="{E9211CA1-4B57-4C15-8B4A-60A875EC7E38}"/>
              </pc2:cmMkLst>
            </pc226:cmChg>
          </p:ext>
        </pc:extLst>
      </pc:sldChg>
    </pc:docChg>
  </pc:docChgLst>
  <pc:docChgLst>
    <pc:chgData name="Gaymare Luna" userId="7a21cff5-3a75-4227-be69-6ea1eac8961b" providerId="ADAL" clId="{377DBA24-BDDB-433F-8661-B61C150ED0CE}"/>
    <pc:docChg chg="undo custSel addSld delSld modSld sldOrd modSection">
      <pc:chgData name="Gaymare Luna" userId="7a21cff5-3a75-4227-be69-6ea1eac8961b" providerId="ADAL" clId="{377DBA24-BDDB-433F-8661-B61C150ED0CE}" dt="2022-08-25T04:39:04.359" v="367"/>
      <pc:docMkLst>
        <pc:docMk/>
      </pc:docMkLst>
      <pc:sldChg chg="modSp mod">
        <pc:chgData name="Gaymare Luna" userId="7a21cff5-3a75-4227-be69-6ea1eac8961b" providerId="ADAL" clId="{377DBA24-BDDB-433F-8661-B61C150ED0CE}" dt="2022-08-25T04:25:27.883" v="282" actId="255"/>
        <pc:sldMkLst>
          <pc:docMk/>
          <pc:sldMk cId="2474872708" sldId="486"/>
        </pc:sldMkLst>
        <pc:spChg chg="mod">
          <ac:chgData name="Gaymare Luna" userId="7a21cff5-3a75-4227-be69-6ea1eac8961b" providerId="ADAL" clId="{377DBA24-BDDB-433F-8661-B61C150ED0CE}" dt="2022-08-25T04:25:27.883" v="282" actId="255"/>
          <ac:spMkLst>
            <pc:docMk/>
            <pc:sldMk cId="2474872708" sldId="486"/>
            <ac:spMk id="2" creationId="{0631258E-42A2-4A96-A264-9BF3D41554F8}"/>
          </ac:spMkLst>
        </pc:spChg>
        <pc:picChg chg="mod">
          <ac:chgData name="Gaymare Luna" userId="7a21cff5-3a75-4227-be69-6ea1eac8961b" providerId="ADAL" clId="{377DBA24-BDDB-433F-8661-B61C150ED0CE}" dt="2022-08-25T03:55:58.954" v="0" actId="1076"/>
          <ac:picMkLst>
            <pc:docMk/>
            <pc:sldMk cId="2474872708" sldId="486"/>
            <ac:picMk id="5" creationId="{621BB12B-0222-4B1F-B9A5-7432D56803D0}"/>
          </ac:picMkLst>
        </pc:picChg>
      </pc:sldChg>
      <pc:sldChg chg="modSp mod">
        <pc:chgData name="Gaymare Luna" userId="7a21cff5-3a75-4227-be69-6ea1eac8961b" providerId="ADAL" clId="{377DBA24-BDDB-433F-8661-B61C150ED0CE}" dt="2022-08-25T04:23:00.132" v="258" actId="20577"/>
        <pc:sldMkLst>
          <pc:docMk/>
          <pc:sldMk cId="623038521" sldId="506"/>
        </pc:sldMkLst>
        <pc:spChg chg="mod">
          <ac:chgData name="Gaymare Luna" userId="7a21cff5-3a75-4227-be69-6ea1eac8961b" providerId="ADAL" clId="{377DBA24-BDDB-433F-8661-B61C150ED0CE}" dt="2022-08-25T04:23:00.132" v="258" actId="20577"/>
          <ac:spMkLst>
            <pc:docMk/>
            <pc:sldMk cId="623038521" sldId="506"/>
            <ac:spMk id="2" creationId="{70AB3EF6-BB7D-4D73-9C21-731770A78952}"/>
          </ac:spMkLst>
        </pc:spChg>
      </pc:sldChg>
      <pc:sldChg chg="modSp mod">
        <pc:chgData name="Gaymare Luna" userId="7a21cff5-3a75-4227-be69-6ea1eac8961b" providerId="ADAL" clId="{377DBA24-BDDB-433F-8661-B61C150ED0CE}" dt="2022-08-25T04:38:04.700" v="366" actId="948"/>
        <pc:sldMkLst>
          <pc:docMk/>
          <pc:sldMk cId="3513502110" sldId="512"/>
        </pc:sldMkLst>
        <pc:graphicFrameChg chg="mod modGraphic">
          <ac:chgData name="Gaymare Luna" userId="7a21cff5-3a75-4227-be69-6ea1eac8961b" providerId="ADAL" clId="{377DBA24-BDDB-433F-8661-B61C150ED0CE}" dt="2022-08-25T04:38:04.700" v="366" actId="948"/>
          <ac:graphicFrameMkLst>
            <pc:docMk/>
            <pc:sldMk cId="3513502110" sldId="512"/>
            <ac:graphicFrameMk id="4" creationId="{4DAE5A8B-7EDC-4450-B127-C7D9FED6FB6F}"/>
          </ac:graphicFrameMkLst>
        </pc:graphicFrameChg>
      </pc:sldChg>
      <pc:sldChg chg="modSp mod delCm modCm">
        <pc:chgData name="Gaymare Luna" userId="7a21cff5-3a75-4227-be69-6ea1eac8961b" providerId="ADAL" clId="{377DBA24-BDDB-433F-8661-B61C150ED0CE}" dt="2022-08-25T04:39:04.359" v="367"/>
        <pc:sldMkLst>
          <pc:docMk/>
          <pc:sldMk cId="3538859251" sldId="523"/>
        </pc:sldMkLst>
        <pc:spChg chg="mod">
          <ac:chgData name="Gaymare Luna" userId="7a21cff5-3a75-4227-be69-6ea1eac8961b" providerId="ADAL" clId="{377DBA24-BDDB-433F-8661-B61C150ED0CE}" dt="2022-08-25T03:57:25.079" v="10" actId="20577"/>
          <ac:spMkLst>
            <pc:docMk/>
            <pc:sldMk cId="3538859251" sldId="523"/>
            <ac:spMk id="3" creationId="{042D9E7B-D1BB-4A59-8D12-11E6C2FA55AC}"/>
          </ac:spMkLst>
        </pc:spChg>
        <pc:graphicFrameChg chg="mod modGraphic">
          <ac:chgData name="Gaymare Luna" userId="7a21cff5-3a75-4227-be69-6ea1eac8961b" providerId="ADAL" clId="{377DBA24-BDDB-433F-8661-B61C150ED0CE}" dt="2022-08-25T03:59:47.120" v="79" actId="1076"/>
          <ac:graphicFrameMkLst>
            <pc:docMk/>
            <pc:sldMk cId="3538859251" sldId="523"/>
            <ac:graphicFrameMk id="6" creationId="{0D227144-7706-2EC1-942D-080A44D4AB4B}"/>
          </ac:graphicFrameMkLst>
        </pc:graphicFrameChg>
      </pc:sldChg>
      <pc:sldChg chg="modSp mod">
        <pc:chgData name="Gaymare Luna" userId="7a21cff5-3a75-4227-be69-6ea1eac8961b" providerId="ADAL" clId="{377DBA24-BDDB-433F-8661-B61C150ED0CE}" dt="2022-08-25T03:58:08.952" v="22" actId="20577"/>
        <pc:sldMkLst>
          <pc:docMk/>
          <pc:sldMk cId="1899030688" sldId="525"/>
        </pc:sldMkLst>
        <pc:spChg chg="mod">
          <ac:chgData name="Gaymare Luna" userId="7a21cff5-3a75-4227-be69-6ea1eac8961b" providerId="ADAL" clId="{377DBA24-BDDB-433F-8661-B61C150ED0CE}" dt="2022-08-25T03:58:08.952" v="22" actId="20577"/>
          <ac:spMkLst>
            <pc:docMk/>
            <pc:sldMk cId="1899030688" sldId="525"/>
            <ac:spMk id="3" creationId="{042D9E7B-D1BB-4A59-8D12-11E6C2FA55AC}"/>
          </ac:spMkLst>
        </pc:spChg>
      </pc:sldChg>
      <pc:sldChg chg="modSp mod delCm modCm">
        <pc:chgData name="Gaymare Luna" userId="7a21cff5-3a75-4227-be69-6ea1eac8961b" providerId="ADAL" clId="{377DBA24-BDDB-433F-8661-B61C150ED0CE}" dt="2022-08-25T04:39:04.359" v="367"/>
        <pc:sldMkLst>
          <pc:docMk/>
          <pc:sldMk cId="3140540919" sldId="526"/>
        </pc:sldMkLst>
        <pc:spChg chg="mod">
          <ac:chgData name="Gaymare Luna" userId="7a21cff5-3a75-4227-be69-6ea1eac8961b" providerId="ADAL" clId="{377DBA24-BDDB-433F-8661-B61C150ED0CE}" dt="2022-08-25T03:59:05.031" v="67" actId="20577"/>
          <ac:spMkLst>
            <pc:docMk/>
            <pc:sldMk cId="3140540919" sldId="526"/>
            <ac:spMk id="3" creationId="{042D9E7B-D1BB-4A59-8D12-11E6C2FA55AC}"/>
          </ac:spMkLst>
        </pc:spChg>
        <pc:graphicFrameChg chg="mod">
          <ac:chgData name="Gaymare Luna" userId="7a21cff5-3a75-4227-be69-6ea1eac8961b" providerId="ADAL" clId="{377DBA24-BDDB-433F-8661-B61C150ED0CE}" dt="2022-08-25T04:25:41.692" v="287" actId="1035"/>
          <ac:graphicFrameMkLst>
            <pc:docMk/>
            <pc:sldMk cId="3140540919" sldId="526"/>
            <ac:graphicFrameMk id="6" creationId="{115557A7-07B3-33BD-3466-CAF9BCED972C}"/>
          </ac:graphicFrameMkLst>
        </pc:graphicFrameChg>
      </pc:sldChg>
      <pc:sldChg chg="modSp mod">
        <pc:chgData name="Gaymare Luna" userId="7a21cff5-3a75-4227-be69-6ea1eac8961b" providerId="ADAL" clId="{377DBA24-BDDB-433F-8661-B61C150ED0CE}" dt="2022-08-25T04:01:19.604" v="95" actId="14100"/>
        <pc:sldMkLst>
          <pc:docMk/>
          <pc:sldMk cId="1012717504" sldId="527"/>
        </pc:sldMkLst>
        <pc:spChg chg="mod">
          <ac:chgData name="Gaymare Luna" userId="7a21cff5-3a75-4227-be69-6ea1eac8961b" providerId="ADAL" clId="{377DBA24-BDDB-433F-8661-B61C150ED0CE}" dt="2022-08-25T04:00:49.987" v="87" actId="20577"/>
          <ac:spMkLst>
            <pc:docMk/>
            <pc:sldMk cId="1012717504" sldId="527"/>
            <ac:spMk id="3" creationId="{042D9E7B-D1BB-4A59-8D12-11E6C2FA55AC}"/>
          </ac:spMkLst>
        </pc:spChg>
        <pc:graphicFrameChg chg="mod modGraphic">
          <ac:chgData name="Gaymare Luna" userId="7a21cff5-3a75-4227-be69-6ea1eac8961b" providerId="ADAL" clId="{377DBA24-BDDB-433F-8661-B61C150ED0CE}" dt="2022-08-25T04:01:19.604" v="95" actId="14100"/>
          <ac:graphicFrameMkLst>
            <pc:docMk/>
            <pc:sldMk cId="1012717504" sldId="527"/>
            <ac:graphicFrameMk id="2" creationId="{599A6324-E7D3-C14D-B462-3D5B73FE7678}"/>
          </ac:graphicFrameMkLst>
        </pc:graphicFrameChg>
      </pc:sldChg>
      <pc:sldChg chg="modSp mod">
        <pc:chgData name="Gaymare Luna" userId="7a21cff5-3a75-4227-be69-6ea1eac8961b" providerId="ADAL" clId="{377DBA24-BDDB-433F-8661-B61C150ED0CE}" dt="2022-08-25T04:26:01.763" v="289" actId="255"/>
        <pc:sldMkLst>
          <pc:docMk/>
          <pc:sldMk cId="956990235" sldId="529"/>
        </pc:sldMkLst>
        <pc:spChg chg="mod">
          <ac:chgData name="Gaymare Luna" userId="7a21cff5-3a75-4227-be69-6ea1eac8961b" providerId="ADAL" clId="{377DBA24-BDDB-433F-8661-B61C150ED0CE}" dt="2022-08-25T04:26:01.763" v="289" actId="255"/>
          <ac:spMkLst>
            <pc:docMk/>
            <pc:sldMk cId="956990235" sldId="529"/>
            <ac:spMk id="2" creationId="{0631258E-42A2-4A96-A264-9BF3D41554F8}"/>
          </ac:spMkLst>
        </pc:spChg>
        <pc:picChg chg="mod">
          <ac:chgData name="Gaymare Luna" userId="7a21cff5-3a75-4227-be69-6ea1eac8961b" providerId="ADAL" clId="{377DBA24-BDDB-433F-8661-B61C150ED0CE}" dt="2022-08-25T04:02:56.373" v="116" actId="1076"/>
          <ac:picMkLst>
            <pc:docMk/>
            <pc:sldMk cId="956990235" sldId="529"/>
            <ac:picMk id="5" creationId="{621BB12B-0222-4B1F-B9A5-7432D56803D0}"/>
          </ac:picMkLst>
        </pc:picChg>
      </pc:sldChg>
      <pc:sldChg chg="modSp mod">
        <pc:chgData name="Gaymare Luna" userId="7a21cff5-3a75-4227-be69-6ea1eac8961b" providerId="ADAL" clId="{377DBA24-BDDB-433F-8661-B61C150ED0CE}" dt="2022-08-25T04:06:59.559" v="140" actId="14100"/>
        <pc:sldMkLst>
          <pc:docMk/>
          <pc:sldMk cId="1167497053" sldId="532"/>
        </pc:sldMkLst>
        <pc:graphicFrameChg chg="mod modGraphic">
          <ac:chgData name="Gaymare Luna" userId="7a21cff5-3a75-4227-be69-6ea1eac8961b" providerId="ADAL" clId="{377DBA24-BDDB-433F-8661-B61C150ED0CE}" dt="2022-08-25T04:06:59.559" v="140" actId="14100"/>
          <ac:graphicFrameMkLst>
            <pc:docMk/>
            <pc:sldMk cId="1167497053" sldId="532"/>
            <ac:graphicFrameMk id="2" creationId="{019F4374-3B2F-8ACA-724A-2FEE75F12688}"/>
          </ac:graphicFrameMkLst>
        </pc:graphicFrameChg>
      </pc:sldChg>
      <pc:sldChg chg="modSp mod">
        <pc:chgData name="Gaymare Luna" userId="7a21cff5-3a75-4227-be69-6ea1eac8961b" providerId="ADAL" clId="{377DBA24-BDDB-433F-8661-B61C150ED0CE}" dt="2022-08-25T04:11:30.902" v="177" actId="14100"/>
        <pc:sldMkLst>
          <pc:docMk/>
          <pc:sldMk cId="2858909968" sldId="535"/>
        </pc:sldMkLst>
        <pc:graphicFrameChg chg="mod modGraphic">
          <ac:chgData name="Gaymare Luna" userId="7a21cff5-3a75-4227-be69-6ea1eac8961b" providerId="ADAL" clId="{377DBA24-BDDB-433F-8661-B61C150ED0CE}" dt="2022-08-25T04:11:30.902" v="177" actId="14100"/>
          <ac:graphicFrameMkLst>
            <pc:docMk/>
            <pc:sldMk cId="2858909968" sldId="535"/>
            <ac:graphicFrameMk id="2" creationId="{7C60A44B-871B-D12E-1EA8-2599E9AE1663}"/>
          </ac:graphicFrameMkLst>
        </pc:graphicFrameChg>
      </pc:sldChg>
      <pc:sldChg chg="modSp mod">
        <pc:chgData name="Gaymare Luna" userId="7a21cff5-3a75-4227-be69-6ea1eac8961b" providerId="ADAL" clId="{377DBA24-BDDB-433F-8661-B61C150ED0CE}" dt="2022-08-25T04:26:33.489" v="293" actId="14100"/>
        <pc:sldMkLst>
          <pc:docMk/>
          <pc:sldMk cId="3178447237" sldId="536"/>
        </pc:sldMkLst>
        <pc:spChg chg="mod">
          <ac:chgData name="Gaymare Luna" userId="7a21cff5-3a75-4227-be69-6ea1eac8961b" providerId="ADAL" clId="{377DBA24-BDDB-433F-8661-B61C150ED0CE}" dt="2022-08-25T04:26:21.309" v="291" actId="255"/>
          <ac:spMkLst>
            <pc:docMk/>
            <pc:sldMk cId="3178447237" sldId="536"/>
            <ac:spMk id="2" creationId="{0631258E-42A2-4A96-A264-9BF3D41554F8}"/>
          </ac:spMkLst>
        </pc:spChg>
        <pc:picChg chg="mod">
          <ac:chgData name="Gaymare Luna" userId="7a21cff5-3a75-4227-be69-6ea1eac8961b" providerId="ADAL" clId="{377DBA24-BDDB-433F-8661-B61C150ED0CE}" dt="2022-08-25T04:26:33.489" v="293" actId="14100"/>
          <ac:picMkLst>
            <pc:docMk/>
            <pc:sldMk cId="3178447237" sldId="536"/>
            <ac:picMk id="5" creationId="{621BB12B-0222-4B1F-B9A5-7432D56803D0}"/>
          </ac:picMkLst>
        </pc:picChg>
      </pc:sldChg>
      <pc:sldChg chg="modSp mod">
        <pc:chgData name="Gaymare Luna" userId="7a21cff5-3a75-4227-be69-6ea1eac8961b" providerId="ADAL" clId="{377DBA24-BDDB-433F-8661-B61C150ED0CE}" dt="2022-08-25T04:18:43.884" v="229" actId="14100"/>
        <pc:sldMkLst>
          <pc:docMk/>
          <pc:sldMk cId="2963645008" sldId="537"/>
        </pc:sldMkLst>
        <pc:spChg chg="mod">
          <ac:chgData name="Gaymare Luna" userId="7a21cff5-3a75-4227-be69-6ea1eac8961b" providerId="ADAL" clId="{377DBA24-BDDB-433F-8661-B61C150ED0CE}" dt="2022-08-25T04:18:43.884" v="229" actId="14100"/>
          <ac:spMkLst>
            <pc:docMk/>
            <pc:sldMk cId="2963645008" sldId="537"/>
            <ac:spMk id="3" creationId="{042D9E7B-D1BB-4A59-8D12-11E6C2FA55AC}"/>
          </ac:spMkLst>
        </pc:spChg>
        <pc:picChg chg="mod">
          <ac:chgData name="Gaymare Luna" userId="7a21cff5-3a75-4227-be69-6ea1eac8961b" providerId="ADAL" clId="{377DBA24-BDDB-433F-8661-B61C150ED0CE}" dt="2022-08-25T04:18:19.773" v="227" actId="1076"/>
          <ac:picMkLst>
            <pc:docMk/>
            <pc:sldMk cId="2963645008" sldId="537"/>
            <ac:picMk id="10" creationId="{E1B07EC2-D02E-DD79-3FB5-6181ADCC2E1A}"/>
          </ac:picMkLst>
        </pc:picChg>
      </pc:sldChg>
      <pc:sldChg chg="modSp mod">
        <pc:chgData name="Gaymare Luna" userId="7a21cff5-3a75-4227-be69-6ea1eac8961b" providerId="ADAL" clId="{377DBA24-BDDB-433F-8661-B61C150ED0CE}" dt="2022-08-25T04:19:41.715" v="238" actId="14100"/>
        <pc:sldMkLst>
          <pc:docMk/>
          <pc:sldMk cId="97986353" sldId="539"/>
        </pc:sldMkLst>
        <pc:graphicFrameChg chg="mod modGraphic">
          <ac:chgData name="Gaymare Luna" userId="7a21cff5-3a75-4227-be69-6ea1eac8961b" providerId="ADAL" clId="{377DBA24-BDDB-433F-8661-B61C150ED0CE}" dt="2022-08-25T04:19:41.715" v="238" actId="14100"/>
          <ac:graphicFrameMkLst>
            <pc:docMk/>
            <pc:sldMk cId="97986353" sldId="539"/>
            <ac:graphicFrameMk id="2" creationId="{B18A7EA0-6B3D-EF18-E4A8-161783DC1BDA}"/>
          </ac:graphicFrameMkLst>
        </pc:graphicFrameChg>
      </pc:sldChg>
      <pc:sldChg chg="modSp mod delCm modCm">
        <pc:chgData name="Gaymare Luna" userId="7a21cff5-3a75-4227-be69-6ea1eac8961b" providerId="ADAL" clId="{377DBA24-BDDB-433F-8661-B61C150ED0CE}" dt="2022-08-25T04:39:04.359" v="367"/>
        <pc:sldMkLst>
          <pc:docMk/>
          <pc:sldMk cId="1359477286" sldId="541"/>
        </pc:sldMkLst>
        <pc:spChg chg="mod">
          <ac:chgData name="Gaymare Luna" userId="7a21cff5-3a75-4227-be69-6ea1eac8961b" providerId="ADAL" clId="{377DBA24-BDDB-433F-8661-B61C150ED0CE}" dt="2022-08-25T04:19:53.253" v="242" actId="20577"/>
          <ac:spMkLst>
            <pc:docMk/>
            <pc:sldMk cId="1359477286" sldId="541"/>
            <ac:spMk id="3" creationId="{042D9E7B-D1BB-4A59-8D12-11E6C2FA55AC}"/>
          </ac:spMkLst>
        </pc:spChg>
      </pc:sldChg>
      <pc:sldChg chg="modSp mod delCm modCm">
        <pc:chgData name="Gaymare Luna" userId="7a21cff5-3a75-4227-be69-6ea1eac8961b" providerId="ADAL" clId="{377DBA24-BDDB-433F-8661-B61C150ED0CE}" dt="2022-08-25T04:39:04.359" v="367"/>
        <pc:sldMkLst>
          <pc:docMk/>
          <pc:sldMk cId="2762875241" sldId="542"/>
        </pc:sldMkLst>
        <pc:spChg chg="mod">
          <ac:chgData name="Gaymare Luna" userId="7a21cff5-3a75-4227-be69-6ea1eac8961b" providerId="ADAL" clId="{377DBA24-BDDB-433F-8661-B61C150ED0CE}" dt="2022-08-25T04:20:19.675" v="250" actId="20577"/>
          <ac:spMkLst>
            <pc:docMk/>
            <pc:sldMk cId="2762875241" sldId="542"/>
            <ac:spMk id="3" creationId="{042D9E7B-D1BB-4A59-8D12-11E6C2FA55AC}"/>
          </ac:spMkLst>
        </pc:spChg>
      </pc:sldChg>
      <pc:sldChg chg="modSp mod">
        <pc:chgData name="Gaymare Luna" userId="7a21cff5-3a75-4227-be69-6ea1eac8961b" providerId="ADAL" clId="{377DBA24-BDDB-433F-8661-B61C150ED0CE}" dt="2022-08-25T04:20:37.792" v="253" actId="403"/>
        <pc:sldMkLst>
          <pc:docMk/>
          <pc:sldMk cId="3280966810" sldId="543"/>
        </pc:sldMkLst>
        <pc:spChg chg="mod">
          <ac:chgData name="Gaymare Luna" userId="7a21cff5-3a75-4227-be69-6ea1eac8961b" providerId="ADAL" clId="{377DBA24-BDDB-433F-8661-B61C150ED0CE}" dt="2022-08-25T04:20:37.792" v="253" actId="403"/>
          <ac:spMkLst>
            <pc:docMk/>
            <pc:sldMk cId="3280966810" sldId="543"/>
            <ac:spMk id="2" creationId="{0631258E-42A2-4A96-A264-9BF3D41554F8}"/>
          </ac:spMkLst>
        </pc:spChg>
        <pc:picChg chg="mod">
          <ac:chgData name="Gaymare Luna" userId="7a21cff5-3a75-4227-be69-6ea1eac8961b" providerId="ADAL" clId="{377DBA24-BDDB-433F-8661-B61C150ED0CE}" dt="2022-08-25T04:20:30.568" v="251" actId="1076"/>
          <ac:picMkLst>
            <pc:docMk/>
            <pc:sldMk cId="3280966810" sldId="543"/>
            <ac:picMk id="5" creationId="{621BB12B-0222-4B1F-B9A5-7432D56803D0}"/>
          </ac:picMkLst>
        </pc:picChg>
      </pc:sldChg>
      <pc:sldChg chg="modSp mod">
        <pc:chgData name="Gaymare Luna" userId="7a21cff5-3a75-4227-be69-6ea1eac8961b" providerId="ADAL" clId="{377DBA24-BDDB-433F-8661-B61C150ED0CE}" dt="2022-08-25T04:22:55.122" v="257" actId="1035"/>
        <pc:sldMkLst>
          <pc:docMk/>
          <pc:sldMk cId="3714425784" sldId="544"/>
        </pc:sldMkLst>
        <pc:graphicFrameChg chg="mod modGraphic">
          <ac:chgData name="Gaymare Luna" userId="7a21cff5-3a75-4227-be69-6ea1eac8961b" providerId="ADAL" clId="{377DBA24-BDDB-433F-8661-B61C150ED0CE}" dt="2022-08-25T04:22:55.122" v="257" actId="1035"/>
          <ac:graphicFrameMkLst>
            <pc:docMk/>
            <pc:sldMk cId="3714425784" sldId="544"/>
            <ac:graphicFrameMk id="6" creationId="{C558A3CB-6C02-0C65-812B-D5651A697551}"/>
          </ac:graphicFrameMkLst>
        </pc:graphicFrameChg>
      </pc:sldChg>
      <pc:sldChg chg="modSp mod">
        <pc:chgData name="Gaymare Luna" userId="7a21cff5-3a75-4227-be69-6ea1eac8961b" providerId="ADAL" clId="{377DBA24-BDDB-433F-8661-B61C150ED0CE}" dt="2022-08-25T04:02:29.572" v="105" actId="1076"/>
        <pc:sldMkLst>
          <pc:docMk/>
          <pc:sldMk cId="4197062187" sldId="545"/>
        </pc:sldMkLst>
        <pc:spChg chg="mod">
          <ac:chgData name="Gaymare Luna" userId="7a21cff5-3a75-4227-be69-6ea1eac8961b" providerId="ADAL" clId="{377DBA24-BDDB-433F-8661-B61C150ED0CE}" dt="2022-08-25T04:01:49.763" v="98" actId="14100"/>
          <ac:spMkLst>
            <pc:docMk/>
            <pc:sldMk cId="4197062187" sldId="545"/>
            <ac:spMk id="3" creationId="{042D9E7B-D1BB-4A59-8D12-11E6C2FA55AC}"/>
          </ac:spMkLst>
        </pc:spChg>
        <pc:picChg chg="mod modCrop">
          <ac:chgData name="Gaymare Luna" userId="7a21cff5-3a75-4227-be69-6ea1eac8961b" providerId="ADAL" clId="{377DBA24-BDDB-433F-8661-B61C150ED0CE}" dt="2022-08-25T04:02:29.572" v="105" actId="1076"/>
          <ac:picMkLst>
            <pc:docMk/>
            <pc:sldMk cId="4197062187" sldId="545"/>
            <ac:picMk id="6" creationId="{6E64A689-94B1-1970-3902-90ADC5349CDB}"/>
          </ac:picMkLst>
        </pc:picChg>
      </pc:sldChg>
      <pc:sldChg chg="modSp mod">
        <pc:chgData name="Gaymare Luna" userId="7a21cff5-3a75-4227-be69-6ea1eac8961b" providerId="ADAL" clId="{377DBA24-BDDB-433F-8661-B61C150ED0CE}" dt="2022-08-25T04:09:59.305" v="170" actId="1076"/>
        <pc:sldMkLst>
          <pc:docMk/>
          <pc:sldMk cId="1734167147" sldId="547"/>
        </pc:sldMkLst>
        <pc:spChg chg="mod">
          <ac:chgData name="Gaymare Luna" userId="7a21cff5-3a75-4227-be69-6ea1eac8961b" providerId="ADAL" clId="{377DBA24-BDDB-433F-8661-B61C150ED0CE}" dt="2022-08-25T04:09:15.411" v="160" actId="14100"/>
          <ac:spMkLst>
            <pc:docMk/>
            <pc:sldMk cId="1734167147" sldId="547"/>
            <ac:spMk id="3" creationId="{042D9E7B-D1BB-4A59-8D12-11E6C2FA55AC}"/>
          </ac:spMkLst>
        </pc:spChg>
        <pc:picChg chg="mod">
          <ac:chgData name="Gaymare Luna" userId="7a21cff5-3a75-4227-be69-6ea1eac8961b" providerId="ADAL" clId="{377DBA24-BDDB-433F-8661-B61C150ED0CE}" dt="2022-08-25T04:09:59.305" v="170" actId="1076"/>
          <ac:picMkLst>
            <pc:docMk/>
            <pc:sldMk cId="1734167147" sldId="547"/>
            <ac:picMk id="6" creationId="{E3AC5BE9-458C-4D06-40F9-B383BCDD6C99}"/>
          </ac:picMkLst>
        </pc:picChg>
      </pc:sldChg>
      <pc:sldChg chg="delSp modSp mod">
        <pc:chgData name="Gaymare Luna" userId="7a21cff5-3a75-4227-be69-6ea1eac8961b" providerId="ADAL" clId="{377DBA24-BDDB-433F-8661-B61C150ED0CE}" dt="2022-08-25T04:16:55.880" v="214" actId="14100"/>
        <pc:sldMkLst>
          <pc:docMk/>
          <pc:sldMk cId="2123533226" sldId="548"/>
        </pc:sldMkLst>
        <pc:spChg chg="mod">
          <ac:chgData name="Gaymare Luna" userId="7a21cff5-3a75-4227-be69-6ea1eac8961b" providerId="ADAL" clId="{377DBA24-BDDB-433F-8661-B61C150ED0CE}" dt="2022-08-25T04:16:55.880" v="214" actId="14100"/>
          <ac:spMkLst>
            <pc:docMk/>
            <pc:sldMk cId="2123533226" sldId="548"/>
            <ac:spMk id="3" creationId="{042D9E7B-D1BB-4A59-8D12-11E6C2FA55AC}"/>
          </ac:spMkLst>
        </pc:spChg>
        <pc:picChg chg="del mod">
          <ac:chgData name="Gaymare Luna" userId="7a21cff5-3a75-4227-be69-6ea1eac8961b" providerId="ADAL" clId="{377DBA24-BDDB-433F-8661-B61C150ED0CE}" dt="2022-08-25T04:16:40.933" v="212" actId="478"/>
          <ac:picMkLst>
            <pc:docMk/>
            <pc:sldMk cId="2123533226" sldId="548"/>
            <ac:picMk id="6" creationId="{E02457A8-894A-CF5F-75D2-76E57C123587}"/>
          </ac:picMkLst>
        </pc:picChg>
      </pc:sldChg>
      <pc:sldChg chg="modSp add mod ord">
        <pc:chgData name="Gaymare Luna" userId="7a21cff5-3a75-4227-be69-6ea1eac8961b" providerId="ADAL" clId="{377DBA24-BDDB-433F-8661-B61C150ED0CE}" dt="2022-08-25T04:09:25.727" v="163" actId="1076"/>
        <pc:sldMkLst>
          <pc:docMk/>
          <pc:sldMk cId="476677563" sldId="550"/>
        </pc:sldMkLst>
        <pc:spChg chg="mod">
          <ac:chgData name="Gaymare Luna" userId="7a21cff5-3a75-4227-be69-6ea1eac8961b" providerId="ADAL" clId="{377DBA24-BDDB-433F-8661-B61C150ED0CE}" dt="2022-08-25T04:09:04.237" v="156" actId="5793"/>
          <ac:spMkLst>
            <pc:docMk/>
            <pc:sldMk cId="476677563" sldId="550"/>
            <ac:spMk id="3" creationId="{042D9E7B-D1BB-4A59-8D12-11E6C2FA55AC}"/>
          </ac:spMkLst>
        </pc:spChg>
        <pc:picChg chg="mod">
          <ac:chgData name="Gaymare Luna" userId="7a21cff5-3a75-4227-be69-6ea1eac8961b" providerId="ADAL" clId="{377DBA24-BDDB-433F-8661-B61C150ED0CE}" dt="2022-08-25T04:09:25.727" v="163" actId="1076"/>
          <ac:picMkLst>
            <pc:docMk/>
            <pc:sldMk cId="476677563" sldId="550"/>
            <ac:picMk id="6" creationId="{E3AC5BE9-458C-4D06-40F9-B383BCDD6C99}"/>
          </ac:picMkLst>
        </pc:picChg>
      </pc:sldChg>
      <pc:sldChg chg="addSp modSp add del mod">
        <pc:chgData name="Gaymare Luna" userId="7a21cff5-3a75-4227-be69-6ea1eac8961b" providerId="ADAL" clId="{377DBA24-BDDB-433F-8661-B61C150ED0CE}" dt="2022-08-25T04:08:43.932" v="152" actId="47"/>
        <pc:sldMkLst>
          <pc:docMk/>
          <pc:sldMk cId="2923083336" sldId="550"/>
        </pc:sldMkLst>
        <pc:spChg chg="mod">
          <ac:chgData name="Gaymare Luna" userId="7a21cff5-3a75-4227-be69-6ea1eac8961b" providerId="ADAL" clId="{377DBA24-BDDB-433F-8661-B61C150ED0CE}" dt="2022-08-25T04:05:04.228" v="122" actId="5793"/>
          <ac:spMkLst>
            <pc:docMk/>
            <pc:sldMk cId="2923083336" sldId="550"/>
            <ac:spMk id="3" creationId="{042D9E7B-D1BB-4A59-8D12-11E6C2FA55AC}"/>
          </ac:spMkLst>
        </pc:spChg>
        <pc:graphicFrameChg chg="add mod modGraphic">
          <ac:chgData name="Gaymare Luna" userId="7a21cff5-3a75-4227-be69-6ea1eac8961b" providerId="ADAL" clId="{377DBA24-BDDB-433F-8661-B61C150ED0CE}" dt="2022-08-25T04:08:00.559" v="145" actId="1037"/>
          <ac:graphicFrameMkLst>
            <pc:docMk/>
            <pc:sldMk cId="2923083336" sldId="550"/>
            <ac:graphicFrameMk id="2" creationId="{8B304E1A-154D-E515-F0D0-2F00DB046560}"/>
          </ac:graphicFrameMkLst>
        </pc:graphicFrameChg>
      </pc:sldChg>
      <pc:sldChg chg="modSp add del mod">
        <pc:chgData name="Gaymare Luna" userId="7a21cff5-3a75-4227-be69-6ea1eac8961b" providerId="ADAL" clId="{377DBA24-BDDB-433F-8661-B61C150ED0CE}" dt="2022-08-25T04:16:42.329" v="213" actId="47"/>
        <pc:sldMkLst>
          <pc:docMk/>
          <pc:sldMk cId="3160397401" sldId="551"/>
        </pc:sldMkLst>
        <pc:spChg chg="mod">
          <ac:chgData name="Gaymare Luna" userId="7a21cff5-3a75-4227-be69-6ea1eac8961b" providerId="ADAL" clId="{377DBA24-BDDB-433F-8661-B61C150ED0CE}" dt="2022-08-25T04:16:19.336" v="206" actId="21"/>
          <ac:spMkLst>
            <pc:docMk/>
            <pc:sldMk cId="3160397401" sldId="551"/>
            <ac:spMk id="3" creationId="{042D9E7B-D1BB-4A59-8D12-11E6C2FA55AC}"/>
          </ac:spMkLst>
        </pc:spChg>
      </pc:sldChg>
    </pc:docChg>
  </pc:docChgLst>
  <pc:docChgLst>
    <pc:chgData name="Mel Cruz" userId="c6c101c5-3d4b-4c70-b3d8-4506a72980ef" providerId="ADAL" clId="{46D7657B-CEED-4A4F-B210-394368704D33}"/>
    <pc:docChg chg="">
      <pc:chgData name="Mel Cruz" userId="c6c101c5-3d4b-4c70-b3d8-4506a72980ef" providerId="ADAL" clId="{46D7657B-CEED-4A4F-B210-394368704D33}" dt="2023-05-18T01:05:25.211" v="0"/>
      <pc:docMkLst>
        <pc:docMk/>
      </pc:docMkLst>
      <pc:sldChg chg="delCm">
        <pc:chgData name="Mel Cruz" userId="c6c101c5-3d4b-4c70-b3d8-4506a72980ef" providerId="ADAL" clId="{46D7657B-CEED-4A4F-B210-394368704D33}" dt="2023-05-18T01:05:25.211" v="0"/>
        <pc:sldMkLst>
          <pc:docMk/>
          <pc:sldMk cId="1846105239" sldId="53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xmlns="" chg="del">
              <pc226:chgData name="Mel Cruz" userId="c6c101c5-3d4b-4c70-b3d8-4506a72980ef" providerId="ADAL" clId="{46D7657B-CEED-4A4F-B210-394368704D33}" dt="2023-05-18T01:05:25.211" v="0"/>
              <pc2:cmMkLst xmlns:pc2="http://schemas.microsoft.com/office/powerpoint/2019/9/main/command">
                <pc:docMk/>
                <pc:sldMk cId="1846105239" sldId="533"/>
                <pc2:cmMk id="{E9211CA1-4B57-4C15-8B4A-60A875EC7E38}"/>
              </pc2:cmMkLst>
            </pc226:cmChg>
          </p:ext>
        </pc:ext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A5D52F-F7F4-4201-BD0F-F6D84CE56C28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1881E4F2-629F-41A4-B364-E4BBA6844BC3}">
      <dgm:prSet phldrT="[Text]" custT="1"/>
      <dgm:spPr/>
      <dgm:t>
        <a:bodyPr/>
        <a:lstStyle/>
        <a:p>
          <a:r>
            <a:rPr lang="en-AU" sz="2000" b="0" dirty="0"/>
            <a:t>Not having a clear goal or objective. </a:t>
          </a:r>
        </a:p>
      </dgm:t>
    </dgm:pt>
    <dgm:pt modelId="{E0F36C41-E3AB-43AD-BF74-15FF57A00863}" type="parTrans" cxnId="{316D2C39-EDF7-4024-98B9-22C13AE6083B}">
      <dgm:prSet/>
      <dgm:spPr/>
      <dgm:t>
        <a:bodyPr/>
        <a:lstStyle/>
        <a:p>
          <a:endParaRPr lang="en-AU"/>
        </a:p>
      </dgm:t>
    </dgm:pt>
    <dgm:pt modelId="{E8A6CAA1-561C-4126-81E2-A9FEF2099C63}" type="sibTrans" cxnId="{316D2C39-EDF7-4024-98B9-22C13AE6083B}">
      <dgm:prSet/>
      <dgm:spPr/>
      <dgm:t>
        <a:bodyPr/>
        <a:lstStyle/>
        <a:p>
          <a:endParaRPr lang="en-AU"/>
        </a:p>
      </dgm:t>
    </dgm:pt>
    <dgm:pt modelId="{6F97E061-62F5-4EDE-93A4-E74FEA5D2D76}">
      <dgm:prSet phldrT="[Text]" custT="1"/>
      <dgm:spPr/>
      <dgm:t>
        <a:bodyPr/>
        <a:lstStyle/>
        <a:p>
          <a:r>
            <a:rPr lang="en-AU" sz="2000" b="0" dirty="0"/>
            <a:t>Lack of empowerment.</a:t>
          </a:r>
        </a:p>
      </dgm:t>
    </dgm:pt>
    <dgm:pt modelId="{38F4E347-F8BB-46D3-9154-DF8E02FA9AD0}" type="parTrans" cxnId="{1D9DB7B0-B74B-40E7-B1F9-1D87180A2C4B}">
      <dgm:prSet/>
      <dgm:spPr/>
      <dgm:t>
        <a:bodyPr/>
        <a:lstStyle/>
        <a:p>
          <a:endParaRPr lang="en-AU"/>
        </a:p>
      </dgm:t>
    </dgm:pt>
    <dgm:pt modelId="{FC01596B-B1BA-4EE3-85E0-87E438266AB8}" type="sibTrans" cxnId="{1D9DB7B0-B74B-40E7-B1F9-1D87180A2C4B}">
      <dgm:prSet/>
      <dgm:spPr/>
      <dgm:t>
        <a:bodyPr/>
        <a:lstStyle/>
        <a:p>
          <a:endParaRPr lang="en-AU"/>
        </a:p>
      </dgm:t>
    </dgm:pt>
    <dgm:pt modelId="{C5727A84-D46A-4611-BB90-2D2A8B33FF71}">
      <dgm:prSet phldrT="[Text]" custT="1"/>
      <dgm:spPr/>
      <dgm:t>
        <a:bodyPr/>
        <a:lstStyle/>
        <a:p>
          <a:r>
            <a:rPr lang="en-AU" sz="2000" b="0" dirty="0"/>
            <a:t>Lack of listening or speaking skills.</a:t>
          </a:r>
        </a:p>
      </dgm:t>
    </dgm:pt>
    <dgm:pt modelId="{B579D5B7-1465-4D87-BF25-49EC28280B35}" type="parTrans" cxnId="{C79F4A5E-3B75-4533-A989-88AED1AEA612}">
      <dgm:prSet/>
      <dgm:spPr/>
      <dgm:t>
        <a:bodyPr/>
        <a:lstStyle/>
        <a:p>
          <a:endParaRPr lang="en-AU"/>
        </a:p>
      </dgm:t>
    </dgm:pt>
    <dgm:pt modelId="{86B923E1-870E-4103-8AB6-77522CD6ADB9}" type="sibTrans" cxnId="{C79F4A5E-3B75-4533-A989-88AED1AEA612}">
      <dgm:prSet/>
      <dgm:spPr/>
      <dgm:t>
        <a:bodyPr/>
        <a:lstStyle/>
        <a:p>
          <a:endParaRPr lang="en-AU"/>
        </a:p>
      </dgm:t>
    </dgm:pt>
    <dgm:pt modelId="{F09DA369-7C55-4FDF-8E3C-9649EDA8FC74}" type="pres">
      <dgm:prSet presAssocID="{E9A5D52F-F7F4-4201-BD0F-F6D84CE56C28}" presName="diagram" presStyleCnt="0">
        <dgm:presLayoutVars>
          <dgm:dir/>
          <dgm:resizeHandles val="exact"/>
        </dgm:presLayoutVars>
      </dgm:prSet>
      <dgm:spPr/>
    </dgm:pt>
    <dgm:pt modelId="{D0735F9C-25D7-4973-828E-EDF90B4D4A1D}" type="pres">
      <dgm:prSet presAssocID="{1881E4F2-629F-41A4-B364-E4BBA6844BC3}" presName="node" presStyleLbl="node1" presStyleIdx="0" presStyleCnt="3" custScaleY="123632">
        <dgm:presLayoutVars>
          <dgm:bulletEnabled val="1"/>
        </dgm:presLayoutVars>
      </dgm:prSet>
      <dgm:spPr>
        <a:prstGeom prst="round2DiagRect">
          <a:avLst/>
        </a:prstGeom>
      </dgm:spPr>
    </dgm:pt>
    <dgm:pt modelId="{8263DD19-2D94-4688-BB0A-CD69F503C4C7}" type="pres">
      <dgm:prSet presAssocID="{E8A6CAA1-561C-4126-81E2-A9FEF2099C63}" presName="sibTrans" presStyleCnt="0"/>
      <dgm:spPr/>
    </dgm:pt>
    <dgm:pt modelId="{A9C44811-54F3-45DF-B17F-D3213CCDA755}" type="pres">
      <dgm:prSet presAssocID="{6F97E061-62F5-4EDE-93A4-E74FEA5D2D76}" presName="node" presStyleLbl="node1" presStyleIdx="1" presStyleCnt="3" custScaleY="123632">
        <dgm:presLayoutVars>
          <dgm:bulletEnabled val="1"/>
        </dgm:presLayoutVars>
      </dgm:prSet>
      <dgm:spPr>
        <a:prstGeom prst="round2DiagRect">
          <a:avLst/>
        </a:prstGeom>
      </dgm:spPr>
    </dgm:pt>
    <dgm:pt modelId="{A0741134-D473-4C5A-9D93-0C3FF3C32DF5}" type="pres">
      <dgm:prSet presAssocID="{FC01596B-B1BA-4EE3-85E0-87E438266AB8}" presName="sibTrans" presStyleCnt="0"/>
      <dgm:spPr/>
    </dgm:pt>
    <dgm:pt modelId="{84814845-A9B7-418E-A187-A0C0A467760A}" type="pres">
      <dgm:prSet presAssocID="{C5727A84-D46A-4611-BB90-2D2A8B33FF71}" presName="node" presStyleLbl="node1" presStyleIdx="2" presStyleCnt="3" custScaleY="123632">
        <dgm:presLayoutVars>
          <dgm:bulletEnabled val="1"/>
        </dgm:presLayoutVars>
      </dgm:prSet>
      <dgm:spPr>
        <a:prstGeom prst="round2DiagRect">
          <a:avLst/>
        </a:prstGeom>
      </dgm:spPr>
    </dgm:pt>
  </dgm:ptLst>
  <dgm:cxnLst>
    <dgm:cxn modelId="{E0BB6F1B-4006-4EF1-B462-4044768331EB}" type="presOf" srcId="{C5727A84-D46A-4611-BB90-2D2A8B33FF71}" destId="{84814845-A9B7-418E-A187-A0C0A467760A}" srcOrd="0" destOrd="0" presId="urn:microsoft.com/office/officeart/2005/8/layout/default"/>
    <dgm:cxn modelId="{316D2C39-EDF7-4024-98B9-22C13AE6083B}" srcId="{E9A5D52F-F7F4-4201-BD0F-F6D84CE56C28}" destId="{1881E4F2-629F-41A4-B364-E4BBA6844BC3}" srcOrd="0" destOrd="0" parTransId="{E0F36C41-E3AB-43AD-BF74-15FF57A00863}" sibTransId="{E8A6CAA1-561C-4126-81E2-A9FEF2099C63}"/>
    <dgm:cxn modelId="{C79F4A5E-3B75-4533-A989-88AED1AEA612}" srcId="{E9A5D52F-F7F4-4201-BD0F-F6D84CE56C28}" destId="{C5727A84-D46A-4611-BB90-2D2A8B33FF71}" srcOrd="2" destOrd="0" parTransId="{B579D5B7-1465-4D87-BF25-49EC28280B35}" sibTransId="{86B923E1-870E-4103-8AB6-77522CD6ADB9}"/>
    <dgm:cxn modelId="{913D0F91-7E05-409D-8000-6C517EB9C0B7}" type="presOf" srcId="{1881E4F2-629F-41A4-B364-E4BBA6844BC3}" destId="{D0735F9C-25D7-4973-828E-EDF90B4D4A1D}" srcOrd="0" destOrd="0" presId="urn:microsoft.com/office/officeart/2005/8/layout/default"/>
    <dgm:cxn modelId="{1D9DB7B0-B74B-40E7-B1F9-1D87180A2C4B}" srcId="{E9A5D52F-F7F4-4201-BD0F-F6D84CE56C28}" destId="{6F97E061-62F5-4EDE-93A4-E74FEA5D2D76}" srcOrd="1" destOrd="0" parTransId="{38F4E347-F8BB-46D3-9154-DF8E02FA9AD0}" sibTransId="{FC01596B-B1BA-4EE3-85E0-87E438266AB8}"/>
    <dgm:cxn modelId="{47197FD5-7E76-4D55-9D86-AAE77C48FA8C}" type="presOf" srcId="{6F97E061-62F5-4EDE-93A4-E74FEA5D2D76}" destId="{A9C44811-54F3-45DF-B17F-D3213CCDA755}" srcOrd="0" destOrd="0" presId="urn:microsoft.com/office/officeart/2005/8/layout/default"/>
    <dgm:cxn modelId="{FB97DAF4-4713-4A43-8C85-DFE187DB62ED}" type="presOf" srcId="{E9A5D52F-F7F4-4201-BD0F-F6D84CE56C28}" destId="{F09DA369-7C55-4FDF-8E3C-9649EDA8FC74}" srcOrd="0" destOrd="0" presId="urn:microsoft.com/office/officeart/2005/8/layout/default"/>
    <dgm:cxn modelId="{C98862E5-C8D4-4738-A2C3-721F98986731}" type="presParOf" srcId="{F09DA369-7C55-4FDF-8E3C-9649EDA8FC74}" destId="{D0735F9C-25D7-4973-828E-EDF90B4D4A1D}" srcOrd="0" destOrd="0" presId="urn:microsoft.com/office/officeart/2005/8/layout/default"/>
    <dgm:cxn modelId="{92BFF31B-A21D-4356-A553-C965BA1D0BF2}" type="presParOf" srcId="{F09DA369-7C55-4FDF-8E3C-9649EDA8FC74}" destId="{8263DD19-2D94-4688-BB0A-CD69F503C4C7}" srcOrd="1" destOrd="0" presId="urn:microsoft.com/office/officeart/2005/8/layout/default"/>
    <dgm:cxn modelId="{B3F1D418-3D7B-4C74-8F56-D5D45A4252D3}" type="presParOf" srcId="{F09DA369-7C55-4FDF-8E3C-9649EDA8FC74}" destId="{A9C44811-54F3-45DF-B17F-D3213CCDA755}" srcOrd="2" destOrd="0" presId="urn:microsoft.com/office/officeart/2005/8/layout/default"/>
    <dgm:cxn modelId="{8E190F49-BE8C-4D62-8F53-4A52AE2F1C8B}" type="presParOf" srcId="{F09DA369-7C55-4FDF-8E3C-9649EDA8FC74}" destId="{A0741134-D473-4C5A-9D93-0C3FF3C32DF5}" srcOrd="3" destOrd="0" presId="urn:microsoft.com/office/officeart/2005/8/layout/default"/>
    <dgm:cxn modelId="{C2D78F17-5BF5-44C2-B243-60826AEFC34E}" type="presParOf" srcId="{F09DA369-7C55-4FDF-8E3C-9649EDA8FC74}" destId="{84814845-A9B7-418E-A187-A0C0A467760A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D606906-D5EA-4888-B18D-C81475F165C0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87C206C-C21E-4941-80AB-D1F8CB6C3B05}">
      <dgm:prSet phldrT="[Text]" custT="1"/>
      <dgm:spPr/>
      <dgm:t>
        <a:bodyPr/>
        <a:lstStyle/>
        <a:p>
          <a:r>
            <a:rPr lang="en-US" sz="2000" dirty="0"/>
            <a:t>Racism can be a direct form of discrimination. </a:t>
          </a:r>
        </a:p>
      </dgm:t>
    </dgm:pt>
    <dgm:pt modelId="{923D7E80-7682-4562-B24F-0BBB5D7FC22E}" type="parTrans" cxnId="{8576C9CD-87BB-4079-83C3-FCC3577EF023}">
      <dgm:prSet/>
      <dgm:spPr/>
      <dgm:t>
        <a:bodyPr/>
        <a:lstStyle/>
        <a:p>
          <a:endParaRPr lang="en-US"/>
        </a:p>
      </dgm:t>
    </dgm:pt>
    <dgm:pt modelId="{446E2F6E-2BA9-40F9-A4AB-1C3C8B404FD9}" type="sibTrans" cxnId="{8576C9CD-87BB-4079-83C3-FCC3577EF023}">
      <dgm:prSet/>
      <dgm:spPr/>
      <dgm:t>
        <a:bodyPr/>
        <a:lstStyle/>
        <a:p>
          <a:endParaRPr lang="en-US"/>
        </a:p>
      </dgm:t>
    </dgm:pt>
    <dgm:pt modelId="{0F175223-91C4-4E4A-8E3F-257E35A91107}">
      <dgm:prSet phldrT="[Text]" custT="1"/>
      <dgm:spPr/>
      <dgm:t>
        <a:bodyPr/>
        <a:lstStyle/>
        <a:p>
          <a:r>
            <a:rPr lang="en-US" sz="2000" dirty="0"/>
            <a:t>Racism can be an indirect form of discrimination. </a:t>
          </a:r>
        </a:p>
      </dgm:t>
    </dgm:pt>
    <dgm:pt modelId="{CC4792CE-7E60-4128-BC9E-E537C24E9441}" type="parTrans" cxnId="{3E985835-0E9A-491E-B0E4-683CD97F9993}">
      <dgm:prSet/>
      <dgm:spPr/>
      <dgm:t>
        <a:bodyPr/>
        <a:lstStyle/>
        <a:p>
          <a:endParaRPr lang="en-US"/>
        </a:p>
      </dgm:t>
    </dgm:pt>
    <dgm:pt modelId="{AF8736B9-50B4-4944-AC25-44158A79AA54}" type="sibTrans" cxnId="{3E985835-0E9A-491E-B0E4-683CD97F9993}">
      <dgm:prSet/>
      <dgm:spPr/>
      <dgm:t>
        <a:bodyPr/>
        <a:lstStyle/>
        <a:p>
          <a:endParaRPr lang="en-US"/>
        </a:p>
      </dgm:t>
    </dgm:pt>
    <dgm:pt modelId="{3D06E7F3-8251-40A6-A86D-48B397CFBD28}">
      <dgm:prSet phldrT="[Text]" custT="1"/>
      <dgm:spPr/>
      <dgm:t>
        <a:bodyPr/>
        <a:lstStyle/>
        <a:p>
          <a:r>
            <a:rPr lang="en-US" sz="2000" dirty="0">
              <a:solidFill>
                <a:schemeClr val="tx1">
                  <a:lumMod val="75000"/>
                  <a:lumOff val="25000"/>
                </a:schemeClr>
              </a:solidFill>
            </a:rPr>
            <a:t>This can happen when a person is treated less </a:t>
          </a:r>
          <a:r>
            <a:rPr lang="en-US" sz="2000" dirty="0" err="1">
              <a:solidFill>
                <a:schemeClr val="tx1">
                  <a:lumMod val="75000"/>
                  <a:lumOff val="25000"/>
                </a:schemeClr>
              </a:solidFill>
            </a:rPr>
            <a:t>favourably</a:t>
          </a:r>
          <a:r>
            <a:rPr lang="en-US" sz="2000" dirty="0">
              <a:solidFill>
                <a:schemeClr val="tx1">
                  <a:lumMod val="75000"/>
                  <a:lumOff val="25000"/>
                </a:schemeClr>
              </a:solidFill>
            </a:rPr>
            <a:t> than another, therefore unequally to other peers because of his or her race, ethnicity, national origins, nationality or </a:t>
          </a:r>
          <a:r>
            <a:rPr lang="en-US" sz="2000" dirty="0" err="1">
              <a:solidFill>
                <a:schemeClr val="tx1">
                  <a:lumMod val="75000"/>
                  <a:lumOff val="25000"/>
                </a:schemeClr>
              </a:solidFill>
            </a:rPr>
            <a:t>colour</a:t>
          </a:r>
          <a:r>
            <a:rPr lang="en-US" sz="2000" dirty="0">
              <a:solidFill>
                <a:schemeClr val="tx1">
                  <a:lumMod val="75000"/>
                  <a:lumOff val="25000"/>
                </a:schemeClr>
              </a:solidFill>
            </a:rPr>
            <a:t>.</a:t>
          </a:r>
        </a:p>
      </dgm:t>
    </dgm:pt>
    <dgm:pt modelId="{9089882A-78B0-43FF-8BC4-22D1264D7C97}" type="parTrans" cxnId="{B5768AEC-1426-4264-958F-F093C0DE4C83}">
      <dgm:prSet/>
      <dgm:spPr/>
      <dgm:t>
        <a:bodyPr/>
        <a:lstStyle/>
        <a:p>
          <a:endParaRPr lang="en-AU"/>
        </a:p>
      </dgm:t>
    </dgm:pt>
    <dgm:pt modelId="{609EB54A-C37F-45C5-B450-9E2F17ABE2FF}" type="sibTrans" cxnId="{B5768AEC-1426-4264-958F-F093C0DE4C83}">
      <dgm:prSet/>
      <dgm:spPr/>
      <dgm:t>
        <a:bodyPr/>
        <a:lstStyle/>
        <a:p>
          <a:endParaRPr lang="en-AU"/>
        </a:p>
      </dgm:t>
    </dgm:pt>
    <dgm:pt modelId="{C36F137F-00E2-4F63-B81C-F164340E8D93}">
      <dgm:prSet phldrT="[Text]" custT="1"/>
      <dgm:spPr/>
      <dgm:t>
        <a:bodyPr/>
        <a:lstStyle/>
        <a:p>
          <a:r>
            <a:rPr lang="en-US" sz="2000" dirty="0">
              <a:solidFill>
                <a:schemeClr val="tx1">
                  <a:lumMod val="75000"/>
                  <a:lumOff val="25000"/>
                </a:schemeClr>
              </a:solidFill>
            </a:rPr>
            <a:t>This can happen when racism affects practices or policies which may seem fair at first sight.</a:t>
          </a:r>
        </a:p>
      </dgm:t>
    </dgm:pt>
    <dgm:pt modelId="{986EB5C5-2918-4032-87D1-A3A7EBB3624D}" type="parTrans" cxnId="{7EE8A043-AB5E-41CC-9C81-67E13B3C3DE2}">
      <dgm:prSet/>
      <dgm:spPr/>
      <dgm:t>
        <a:bodyPr/>
        <a:lstStyle/>
        <a:p>
          <a:endParaRPr lang="en-AU"/>
        </a:p>
      </dgm:t>
    </dgm:pt>
    <dgm:pt modelId="{20171A73-14C7-4927-9D1D-923B7E6A8876}" type="sibTrans" cxnId="{7EE8A043-AB5E-41CC-9C81-67E13B3C3DE2}">
      <dgm:prSet/>
      <dgm:spPr/>
      <dgm:t>
        <a:bodyPr/>
        <a:lstStyle/>
        <a:p>
          <a:endParaRPr lang="en-AU"/>
        </a:p>
      </dgm:t>
    </dgm:pt>
    <dgm:pt modelId="{9593B685-EC80-406F-A272-1BECEF1122B4}" type="pres">
      <dgm:prSet presAssocID="{8D606906-D5EA-4888-B18D-C81475F165C0}" presName="linear" presStyleCnt="0">
        <dgm:presLayoutVars>
          <dgm:dir/>
          <dgm:animLvl val="lvl"/>
          <dgm:resizeHandles val="exact"/>
        </dgm:presLayoutVars>
      </dgm:prSet>
      <dgm:spPr/>
    </dgm:pt>
    <dgm:pt modelId="{C90D0C19-30B8-4685-ABD6-90DC6F650891}" type="pres">
      <dgm:prSet presAssocID="{C87C206C-C21E-4941-80AB-D1F8CB6C3B05}" presName="parentLin" presStyleCnt="0"/>
      <dgm:spPr/>
    </dgm:pt>
    <dgm:pt modelId="{9728BD37-58BC-4145-A1EF-5D872C084CC9}" type="pres">
      <dgm:prSet presAssocID="{C87C206C-C21E-4941-80AB-D1F8CB6C3B05}" presName="parentLeftMargin" presStyleLbl="node1" presStyleIdx="0" presStyleCnt="2"/>
      <dgm:spPr/>
    </dgm:pt>
    <dgm:pt modelId="{8A639A40-3781-48F4-B498-386FBABD8F08}" type="pres">
      <dgm:prSet presAssocID="{C87C206C-C21E-4941-80AB-D1F8CB6C3B0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F270606-4575-43CF-B227-E622CE47F564}" type="pres">
      <dgm:prSet presAssocID="{C87C206C-C21E-4941-80AB-D1F8CB6C3B05}" presName="negativeSpace" presStyleCnt="0"/>
      <dgm:spPr/>
    </dgm:pt>
    <dgm:pt modelId="{8BEFB040-8241-44E6-AE6D-592F71AA78A1}" type="pres">
      <dgm:prSet presAssocID="{C87C206C-C21E-4941-80AB-D1F8CB6C3B05}" presName="childText" presStyleLbl="conFgAcc1" presStyleIdx="0" presStyleCnt="2">
        <dgm:presLayoutVars>
          <dgm:bulletEnabled val="1"/>
        </dgm:presLayoutVars>
      </dgm:prSet>
      <dgm:spPr/>
    </dgm:pt>
    <dgm:pt modelId="{DC7BDBDB-C555-47D1-B831-A7EC043101E0}" type="pres">
      <dgm:prSet presAssocID="{446E2F6E-2BA9-40F9-A4AB-1C3C8B404FD9}" presName="spaceBetweenRectangles" presStyleCnt="0"/>
      <dgm:spPr/>
    </dgm:pt>
    <dgm:pt modelId="{410CE8DF-8F64-4DEE-8FE8-4230ED464072}" type="pres">
      <dgm:prSet presAssocID="{0F175223-91C4-4E4A-8E3F-257E35A91107}" presName="parentLin" presStyleCnt="0"/>
      <dgm:spPr/>
    </dgm:pt>
    <dgm:pt modelId="{9AAEFF51-174F-47F6-BAEA-304D12E3481E}" type="pres">
      <dgm:prSet presAssocID="{0F175223-91C4-4E4A-8E3F-257E35A91107}" presName="parentLeftMargin" presStyleLbl="node1" presStyleIdx="0" presStyleCnt="2"/>
      <dgm:spPr/>
    </dgm:pt>
    <dgm:pt modelId="{664151A8-1582-40C7-A0F8-BAD9AEF5C2CD}" type="pres">
      <dgm:prSet presAssocID="{0F175223-91C4-4E4A-8E3F-257E35A9110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12F0455-04A9-4415-A1DB-E11ABBDD342E}" type="pres">
      <dgm:prSet presAssocID="{0F175223-91C4-4E4A-8E3F-257E35A91107}" presName="negativeSpace" presStyleCnt="0"/>
      <dgm:spPr/>
    </dgm:pt>
    <dgm:pt modelId="{34E3D69F-9DFA-4171-89FA-CFED802383A3}" type="pres">
      <dgm:prSet presAssocID="{0F175223-91C4-4E4A-8E3F-257E35A91107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1C3FD103-E63E-4CB2-B2E2-36F1E646A1A0}" type="presOf" srcId="{C87C206C-C21E-4941-80AB-D1F8CB6C3B05}" destId="{8A639A40-3781-48F4-B498-386FBABD8F08}" srcOrd="1" destOrd="0" presId="urn:microsoft.com/office/officeart/2005/8/layout/list1"/>
    <dgm:cxn modelId="{77817D12-C237-41AE-BB56-C2B78CED4C44}" type="presOf" srcId="{3D06E7F3-8251-40A6-A86D-48B397CFBD28}" destId="{8BEFB040-8241-44E6-AE6D-592F71AA78A1}" srcOrd="0" destOrd="0" presId="urn:microsoft.com/office/officeart/2005/8/layout/list1"/>
    <dgm:cxn modelId="{3E985835-0E9A-491E-B0E4-683CD97F9993}" srcId="{8D606906-D5EA-4888-B18D-C81475F165C0}" destId="{0F175223-91C4-4E4A-8E3F-257E35A91107}" srcOrd="1" destOrd="0" parTransId="{CC4792CE-7E60-4128-BC9E-E537C24E9441}" sibTransId="{AF8736B9-50B4-4944-AC25-44158A79AA54}"/>
    <dgm:cxn modelId="{566F4D5B-A940-4630-88D0-73CCDF314BDC}" type="presOf" srcId="{C87C206C-C21E-4941-80AB-D1F8CB6C3B05}" destId="{9728BD37-58BC-4145-A1EF-5D872C084CC9}" srcOrd="0" destOrd="0" presId="urn:microsoft.com/office/officeart/2005/8/layout/list1"/>
    <dgm:cxn modelId="{0C046943-DEE8-4C0B-9BBE-D363A521766C}" type="presOf" srcId="{0F175223-91C4-4E4A-8E3F-257E35A91107}" destId="{664151A8-1582-40C7-A0F8-BAD9AEF5C2CD}" srcOrd="1" destOrd="0" presId="urn:microsoft.com/office/officeart/2005/8/layout/list1"/>
    <dgm:cxn modelId="{7EE8A043-AB5E-41CC-9C81-67E13B3C3DE2}" srcId="{0F175223-91C4-4E4A-8E3F-257E35A91107}" destId="{C36F137F-00E2-4F63-B81C-F164340E8D93}" srcOrd="0" destOrd="0" parTransId="{986EB5C5-2918-4032-87D1-A3A7EBB3624D}" sibTransId="{20171A73-14C7-4927-9D1D-923B7E6A8876}"/>
    <dgm:cxn modelId="{9E56EF58-9CF9-4CA0-B2D9-0FBA51DFA0E3}" type="presOf" srcId="{C36F137F-00E2-4F63-B81C-F164340E8D93}" destId="{34E3D69F-9DFA-4171-89FA-CFED802383A3}" srcOrd="0" destOrd="0" presId="urn:microsoft.com/office/officeart/2005/8/layout/list1"/>
    <dgm:cxn modelId="{8576C9CD-87BB-4079-83C3-FCC3577EF023}" srcId="{8D606906-D5EA-4888-B18D-C81475F165C0}" destId="{C87C206C-C21E-4941-80AB-D1F8CB6C3B05}" srcOrd="0" destOrd="0" parTransId="{923D7E80-7682-4562-B24F-0BBB5D7FC22E}" sibTransId="{446E2F6E-2BA9-40F9-A4AB-1C3C8B404FD9}"/>
    <dgm:cxn modelId="{4B8A4CD3-2466-4713-829C-2F42BFFE8B30}" type="presOf" srcId="{0F175223-91C4-4E4A-8E3F-257E35A91107}" destId="{9AAEFF51-174F-47F6-BAEA-304D12E3481E}" srcOrd="0" destOrd="0" presId="urn:microsoft.com/office/officeart/2005/8/layout/list1"/>
    <dgm:cxn modelId="{A7CA71E2-1FB7-4D0E-9D2D-70CC6F519833}" type="presOf" srcId="{8D606906-D5EA-4888-B18D-C81475F165C0}" destId="{9593B685-EC80-406F-A272-1BECEF1122B4}" srcOrd="0" destOrd="0" presId="urn:microsoft.com/office/officeart/2005/8/layout/list1"/>
    <dgm:cxn modelId="{B5768AEC-1426-4264-958F-F093C0DE4C83}" srcId="{C87C206C-C21E-4941-80AB-D1F8CB6C3B05}" destId="{3D06E7F3-8251-40A6-A86D-48B397CFBD28}" srcOrd="0" destOrd="0" parTransId="{9089882A-78B0-43FF-8BC4-22D1264D7C97}" sibTransId="{609EB54A-C37F-45C5-B450-9E2F17ABE2FF}"/>
    <dgm:cxn modelId="{B6A3E481-3517-42FE-B719-FB453117C756}" type="presParOf" srcId="{9593B685-EC80-406F-A272-1BECEF1122B4}" destId="{C90D0C19-30B8-4685-ABD6-90DC6F650891}" srcOrd="0" destOrd="0" presId="urn:microsoft.com/office/officeart/2005/8/layout/list1"/>
    <dgm:cxn modelId="{70E59065-158E-48C0-97D4-06CC586C32CB}" type="presParOf" srcId="{C90D0C19-30B8-4685-ABD6-90DC6F650891}" destId="{9728BD37-58BC-4145-A1EF-5D872C084CC9}" srcOrd="0" destOrd="0" presId="urn:microsoft.com/office/officeart/2005/8/layout/list1"/>
    <dgm:cxn modelId="{AC8214A1-868A-49D0-94E0-0513E8CC6D6F}" type="presParOf" srcId="{C90D0C19-30B8-4685-ABD6-90DC6F650891}" destId="{8A639A40-3781-48F4-B498-386FBABD8F08}" srcOrd="1" destOrd="0" presId="urn:microsoft.com/office/officeart/2005/8/layout/list1"/>
    <dgm:cxn modelId="{813B03D1-091F-4D05-AA68-50F0FB5CECD7}" type="presParOf" srcId="{9593B685-EC80-406F-A272-1BECEF1122B4}" destId="{9F270606-4575-43CF-B227-E622CE47F564}" srcOrd="1" destOrd="0" presId="urn:microsoft.com/office/officeart/2005/8/layout/list1"/>
    <dgm:cxn modelId="{86409060-9998-41B0-B5C8-AABE9FDD0FF1}" type="presParOf" srcId="{9593B685-EC80-406F-A272-1BECEF1122B4}" destId="{8BEFB040-8241-44E6-AE6D-592F71AA78A1}" srcOrd="2" destOrd="0" presId="urn:microsoft.com/office/officeart/2005/8/layout/list1"/>
    <dgm:cxn modelId="{5DE73C6C-9931-45B2-A87E-BA60A3655377}" type="presParOf" srcId="{9593B685-EC80-406F-A272-1BECEF1122B4}" destId="{DC7BDBDB-C555-47D1-B831-A7EC043101E0}" srcOrd="3" destOrd="0" presId="urn:microsoft.com/office/officeart/2005/8/layout/list1"/>
    <dgm:cxn modelId="{0A3F4619-F22A-4F9C-AE82-4E9E26675FB5}" type="presParOf" srcId="{9593B685-EC80-406F-A272-1BECEF1122B4}" destId="{410CE8DF-8F64-4DEE-8FE8-4230ED464072}" srcOrd="4" destOrd="0" presId="urn:microsoft.com/office/officeart/2005/8/layout/list1"/>
    <dgm:cxn modelId="{83C27CE4-CC49-46E3-8453-02D16FA3D4A4}" type="presParOf" srcId="{410CE8DF-8F64-4DEE-8FE8-4230ED464072}" destId="{9AAEFF51-174F-47F6-BAEA-304D12E3481E}" srcOrd="0" destOrd="0" presId="urn:microsoft.com/office/officeart/2005/8/layout/list1"/>
    <dgm:cxn modelId="{AFAF7E92-057F-43EF-8C16-6A7000875542}" type="presParOf" srcId="{410CE8DF-8F64-4DEE-8FE8-4230ED464072}" destId="{664151A8-1582-40C7-A0F8-BAD9AEF5C2CD}" srcOrd="1" destOrd="0" presId="urn:microsoft.com/office/officeart/2005/8/layout/list1"/>
    <dgm:cxn modelId="{B71E66C3-75BB-46EF-8274-83456D60C968}" type="presParOf" srcId="{9593B685-EC80-406F-A272-1BECEF1122B4}" destId="{B12F0455-04A9-4415-A1DB-E11ABBDD342E}" srcOrd="5" destOrd="0" presId="urn:microsoft.com/office/officeart/2005/8/layout/list1"/>
    <dgm:cxn modelId="{FF233600-84FE-45EB-B8D6-9DF115897405}" type="presParOf" srcId="{9593B685-EC80-406F-A272-1BECEF1122B4}" destId="{34E3D69F-9DFA-4171-89FA-CFED802383A3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DE80D32-1F20-434E-B184-6CBA1DF0CC97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D4B5E281-3B9D-4C85-87AB-DB1F81D88D76}">
      <dgm:prSet phldrT="[Text]" custT="1"/>
      <dgm:spPr/>
      <dgm:t>
        <a:bodyPr/>
        <a:lstStyle/>
        <a:p>
          <a:r>
            <a:rPr lang="en-AU" sz="2000" dirty="0"/>
            <a:t>Medical condition</a:t>
          </a:r>
        </a:p>
      </dgm:t>
    </dgm:pt>
    <dgm:pt modelId="{94803656-9C7F-4D23-B81D-6BF79DF0C531}" type="parTrans" cxnId="{82B1D43D-0C56-48F6-AAA8-7AA3C734CB0F}">
      <dgm:prSet/>
      <dgm:spPr/>
      <dgm:t>
        <a:bodyPr/>
        <a:lstStyle/>
        <a:p>
          <a:endParaRPr lang="en-AU"/>
        </a:p>
      </dgm:t>
    </dgm:pt>
    <dgm:pt modelId="{40E2BC7D-DA2B-4CD1-9CC0-C9C9B1EC662A}" type="sibTrans" cxnId="{82B1D43D-0C56-48F6-AAA8-7AA3C734CB0F}">
      <dgm:prSet/>
      <dgm:spPr/>
      <dgm:t>
        <a:bodyPr/>
        <a:lstStyle/>
        <a:p>
          <a:endParaRPr lang="en-AU"/>
        </a:p>
      </dgm:t>
    </dgm:pt>
    <dgm:pt modelId="{355BB40A-67C1-4AED-A0BE-40962B5110FB}">
      <dgm:prSet phldrT="[Text]" custT="1"/>
      <dgm:spPr/>
      <dgm:t>
        <a:bodyPr/>
        <a:lstStyle/>
        <a:p>
          <a:r>
            <a:rPr lang="en-AU" sz="2000" dirty="0"/>
            <a:t>Physical impairment</a:t>
          </a:r>
        </a:p>
      </dgm:t>
    </dgm:pt>
    <dgm:pt modelId="{A24EF60E-3C8B-4890-BE97-CDE8BB8FD2A2}" type="parTrans" cxnId="{2ED5E9F8-4E69-4557-AF73-69D1CDBE831E}">
      <dgm:prSet/>
      <dgm:spPr/>
      <dgm:t>
        <a:bodyPr/>
        <a:lstStyle/>
        <a:p>
          <a:endParaRPr lang="en-AU"/>
        </a:p>
      </dgm:t>
    </dgm:pt>
    <dgm:pt modelId="{51EAA7F5-CC1A-4C4B-BC74-A97ABCB3F3D9}" type="sibTrans" cxnId="{2ED5E9F8-4E69-4557-AF73-69D1CDBE831E}">
      <dgm:prSet/>
      <dgm:spPr/>
      <dgm:t>
        <a:bodyPr/>
        <a:lstStyle/>
        <a:p>
          <a:endParaRPr lang="en-AU"/>
        </a:p>
      </dgm:t>
    </dgm:pt>
    <dgm:pt modelId="{C1A668EA-EC44-48CD-9BF8-F05A61757EB8}">
      <dgm:prSet phldrT="[Text]" custT="1"/>
      <dgm:spPr/>
      <dgm:t>
        <a:bodyPr/>
        <a:lstStyle/>
        <a:p>
          <a:r>
            <a:rPr lang="en-AU" sz="2000" dirty="0"/>
            <a:t>Disability</a:t>
          </a:r>
        </a:p>
      </dgm:t>
    </dgm:pt>
    <dgm:pt modelId="{3AE3DDB4-92A2-4C63-ADA9-3D3475B51044}" type="parTrans" cxnId="{C3296555-7AD6-4A29-AF66-DAE9D318DD44}">
      <dgm:prSet/>
      <dgm:spPr/>
      <dgm:t>
        <a:bodyPr/>
        <a:lstStyle/>
        <a:p>
          <a:endParaRPr lang="en-AU"/>
        </a:p>
      </dgm:t>
    </dgm:pt>
    <dgm:pt modelId="{58FC8241-9155-4A04-9DB0-5B7709136081}" type="sibTrans" cxnId="{C3296555-7AD6-4A29-AF66-DAE9D318DD44}">
      <dgm:prSet/>
      <dgm:spPr/>
      <dgm:t>
        <a:bodyPr/>
        <a:lstStyle/>
        <a:p>
          <a:endParaRPr lang="en-AU"/>
        </a:p>
      </dgm:t>
    </dgm:pt>
    <dgm:pt modelId="{7A5EFB2D-2429-470B-B58F-467832A8079B}">
      <dgm:prSet phldrT="[Text]" custT="1"/>
      <dgm:spPr/>
      <dgm:t>
        <a:bodyPr/>
        <a:lstStyle/>
        <a:p>
          <a:r>
            <a:rPr lang="en-AU" sz="2000" dirty="0"/>
            <a:t>Age</a:t>
          </a:r>
        </a:p>
      </dgm:t>
    </dgm:pt>
    <dgm:pt modelId="{1B1FBD60-09C7-4FD9-88C1-09596533ED1F}" type="parTrans" cxnId="{1BAB5B5A-6D8E-4F5D-89FA-05CEAEB450DC}">
      <dgm:prSet/>
      <dgm:spPr/>
      <dgm:t>
        <a:bodyPr/>
        <a:lstStyle/>
        <a:p>
          <a:endParaRPr lang="en-AU"/>
        </a:p>
      </dgm:t>
    </dgm:pt>
    <dgm:pt modelId="{568C71B1-E65C-46B2-94A8-A2E22192F513}" type="sibTrans" cxnId="{1BAB5B5A-6D8E-4F5D-89FA-05CEAEB450DC}">
      <dgm:prSet/>
      <dgm:spPr/>
      <dgm:t>
        <a:bodyPr/>
        <a:lstStyle/>
        <a:p>
          <a:endParaRPr lang="en-AU"/>
        </a:p>
      </dgm:t>
    </dgm:pt>
    <dgm:pt modelId="{56B9F29F-D5B9-4992-B034-CF8C69902B6D}">
      <dgm:prSet phldrT="[Text]" custT="1"/>
      <dgm:spPr/>
      <dgm:t>
        <a:bodyPr/>
        <a:lstStyle/>
        <a:p>
          <a:r>
            <a:rPr lang="en-AU" sz="2000" dirty="0"/>
            <a:t>Gender</a:t>
          </a:r>
        </a:p>
      </dgm:t>
    </dgm:pt>
    <dgm:pt modelId="{86706699-9A63-42B2-AFF1-8149286AFEA2}" type="parTrans" cxnId="{199A7AD4-54CD-4D15-94B8-5A3F165CF251}">
      <dgm:prSet/>
      <dgm:spPr/>
      <dgm:t>
        <a:bodyPr/>
        <a:lstStyle/>
        <a:p>
          <a:endParaRPr lang="en-AU"/>
        </a:p>
      </dgm:t>
    </dgm:pt>
    <dgm:pt modelId="{A0D75AC1-B081-405A-8DA6-D334A4F333A6}" type="sibTrans" cxnId="{199A7AD4-54CD-4D15-94B8-5A3F165CF251}">
      <dgm:prSet/>
      <dgm:spPr/>
      <dgm:t>
        <a:bodyPr/>
        <a:lstStyle/>
        <a:p>
          <a:endParaRPr lang="en-AU"/>
        </a:p>
      </dgm:t>
    </dgm:pt>
    <dgm:pt modelId="{CD9BE767-7F06-4450-9867-F9DC62063A2D}">
      <dgm:prSet phldrT="[Text]" custT="1"/>
      <dgm:spPr/>
      <dgm:t>
        <a:bodyPr/>
        <a:lstStyle/>
        <a:p>
          <a:r>
            <a:rPr lang="en-AU" sz="2000" dirty="0"/>
            <a:t>Gender role</a:t>
          </a:r>
        </a:p>
      </dgm:t>
    </dgm:pt>
    <dgm:pt modelId="{18B4218C-5483-4164-9DED-C2180AEF55BB}" type="parTrans" cxnId="{94895B8E-5230-43B2-AAB9-BC8534CBCB15}">
      <dgm:prSet/>
      <dgm:spPr/>
      <dgm:t>
        <a:bodyPr/>
        <a:lstStyle/>
        <a:p>
          <a:endParaRPr lang="en-AU"/>
        </a:p>
      </dgm:t>
    </dgm:pt>
    <dgm:pt modelId="{963284C5-D2AA-48DA-B808-DEBB5E5770E0}" type="sibTrans" cxnId="{94895B8E-5230-43B2-AAB9-BC8534CBCB15}">
      <dgm:prSet/>
      <dgm:spPr/>
      <dgm:t>
        <a:bodyPr/>
        <a:lstStyle/>
        <a:p>
          <a:endParaRPr lang="en-AU"/>
        </a:p>
      </dgm:t>
    </dgm:pt>
    <dgm:pt modelId="{B43CE8B2-F51B-428E-A1EC-E1218F2D0191}">
      <dgm:prSet phldrT="[Text]" custT="1"/>
      <dgm:spPr/>
      <dgm:t>
        <a:bodyPr/>
        <a:lstStyle/>
        <a:p>
          <a:r>
            <a:rPr lang="en-AU" sz="2000" dirty="0"/>
            <a:t>Social status</a:t>
          </a:r>
        </a:p>
      </dgm:t>
    </dgm:pt>
    <dgm:pt modelId="{8A57D5EF-EA8E-443F-B878-E96F5D48A597}" type="parTrans" cxnId="{47A23100-6E48-47CE-9872-3968A44A374C}">
      <dgm:prSet/>
      <dgm:spPr/>
      <dgm:t>
        <a:bodyPr/>
        <a:lstStyle/>
        <a:p>
          <a:endParaRPr lang="en-AU"/>
        </a:p>
      </dgm:t>
    </dgm:pt>
    <dgm:pt modelId="{0144E2C9-E3C4-4C23-8F6F-050900BEF703}" type="sibTrans" cxnId="{47A23100-6E48-47CE-9872-3968A44A374C}">
      <dgm:prSet/>
      <dgm:spPr/>
      <dgm:t>
        <a:bodyPr/>
        <a:lstStyle/>
        <a:p>
          <a:endParaRPr lang="en-AU"/>
        </a:p>
      </dgm:t>
    </dgm:pt>
    <dgm:pt modelId="{638D42BC-13F8-4F73-8117-A8F09D2C51E5}">
      <dgm:prSet phldrT="[Text]" custT="1"/>
      <dgm:spPr/>
      <dgm:t>
        <a:bodyPr/>
        <a:lstStyle/>
        <a:p>
          <a:r>
            <a:rPr lang="en-PH" sz="2000" dirty="0"/>
            <a:t>Other factors</a:t>
          </a:r>
          <a:endParaRPr lang="en-AU" sz="2000" dirty="0"/>
        </a:p>
      </dgm:t>
    </dgm:pt>
    <dgm:pt modelId="{E48F7656-08FB-4167-9174-DD044598C35A}" type="parTrans" cxnId="{821EBDCD-212D-41EE-B709-2F7AA9E6E7AC}">
      <dgm:prSet/>
      <dgm:spPr/>
      <dgm:t>
        <a:bodyPr/>
        <a:lstStyle/>
        <a:p>
          <a:endParaRPr lang="en-AU"/>
        </a:p>
      </dgm:t>
    </dgm:pt>
    <dgm:pt modelId="{B3701F72-772E-4A03-86A4-A280C339A3DF}" type="sibTrans" cxnId="{821EBDCD-212D-41EE-B709-2F7AA9E6E7AC}">
      <dgm:prSet/>
      <dgm:spPr/>
      <dgm:t>
        <a:bodyPr/>
        <a:lstStyle/>
        <a:p>
          <a:endParaRPr lang="en-AU"/>
        </a:p>
      </dgm:t>
    </dgm:pt>
    <dgm:pt modelId="{82DB2A42-E105-4D7B-9F55-7F10BF8AA348}" type="pres">
      <dgm:prSet presAssocID="{8DE80D32-1F20-434E-B184-6CBA1DF0CC97}" presName="diagram" presStyleCnt="0">
        <dgm:presLayoutVars>
          <dgm:dir/>
          <dgm:resizeHandles val="exact"/>
        </dgm:presLayoutVars>
      </dgm:prSet>
      <dgm:spPr/>
    </dgm:pt>
    <dgm:pt modelId="{70D2FE2E-DF46-4026-997F-BAE8C855C171}" type="pres">
      <dgm:prSet presAssocID="{D4B5E281-3B9D-4C85-87AB-DB1F81D88D76}" presName="node" presStyleLbl="node1" presStyleIdx="0" presStyleCnt="8" custScaleX="171517" custScaleY="122657">
        <dgm:presLayoutVars>
          <dgm:bulletEnabled val="1"/>
        </dgm:presLayoutVars>
      </dgm:prSet>
      <dgm:spPr/>
    </dgm:pt>
    <dgm:pt modelId="{E02E71A6-A389-4219-8854-6A9535892933}" type="pres">
      <dgm:prSet presAssocID="{40E2BC7D-DA2B-4CD1-9CC0-C9C9B1EC662A}" presName="sibTrans" presStyleCnt="0"/>
      <dgm:spPr/>
    </dgm:pt>
    <dgm:pt modelId="{1BEACEEA-F933-4F7D-A3E2-85C179364B91}" type="pres">
      <dgm:prSet presAssocID="{355BB40A-67C1-4AED-A0BE-40962B5110FB}" presName="node" presStyleLbl="node1" presStyleIdx="1" presStyleCnt="8" custScaleX="171517" custScaleY="122657">
        <dgm:presLayoutVars>
          <dgm:bulletEnabled val="1"/>
        </dgm:presLayoutVars>
      </dgm:prSet>
      <dgm:spPr/>
    </dgm:pt>
    <dgm:pt modelId="{B240D3E0-0951-4A6C-86C6-B11A4A6BAB2E}" type="pres">
      <dgm:prSet presAssocID="{51EAA7F5-CC1A-4C4B-BC74-A97ABCB3F3D9}" presName="sibTrans" presStyleCnt="0"/>
      <dgm:spPr/>
    </dgm:pt>
    <dgm:pt modelId="{4EA6D2F4-F003-43B5-B589-FD1128329C93}" type="pres">
      <dgm:prSet presAssocID="{C1A668EA-EC44-48CD-9BF8-F05A61757EB8}" presName="node" presStyleLbl="node1" presStyleIdx="2" presStyleCnt="8" custScaleX="171517" custScaleY="122657">
        <dgm:presLayoutVars>
          <dgm:bulletEnabled val="1"/>
        </dgm:presLayoutVars>
      </dgm:prSet>
      <dgm:spPr/>
    </dgm:pt>
    <dgm:pt modelId="{78B6DCF7-F43B-473C-80E5-99B706D5A9B2}" type="pres">
      <dgm:prSet presAssocID="{58FC8241-9155-4A04-9DB0-5B7709136081}" presName="sibTrans" presStyleCnt="0"/>
      <dgm:spPr/>
    </dgm:pt>
    <dgm:pt modelId="{61BC7511-8C8A-40CF-8527-7C9A34FC51E0}" type="pres">
      <dgm:prSet presAssocID="{7A5EFB2D-2429-470B-B58F-467832A8079B}" presName="node" presStyleLbl="node1" presStyleIdx="3" presStyleCnt="8" custScaleX="171517" custScaleY="122657">
        <dgm:presLayoutVars>
          <dgm:bulletEnabled val="1"/>
        </dgm:presLayoutVars>
      </dgm:prSet>
      <dgm:spPr/>
    </dgm:pt>
    <dgm:pt modelId="{9F4C29B6-80FA-419D-A6F7-101273F5B007}" type="pres">
      <dgm:prSet presAssocID="{568C71B1-E65C-46B2-94A8-A2E22192F513}" presName="sibTrans" presStyleCnt="0"/>
      <dgm:spPr/>
    </dgm:pt>
    <dgm:pt modelId="{B5696F4F-F347-4BC0-9101-32B842DA1BB2}" type="pres">
      <dgm:prSet presAssocID="{56B9F29F-D5B9-4992-B034-CF8C69902B6D}" presName="node" presStyleLbl="node1" presStyleIdx="4" presStyleCnt="8" custScaleX="171517" custScaleY="122657">
        <dgm:presLayoutVars>
          <dgm:bulletEnabled val="1"/>
        </dgm:presLayoutVars>
      </dgm:prSet>
      <dgm:spPr/>
    </dgm:pt>
    <dgm:pt modelId="{E14935C7-8C37-4E8C-9F74-4F83CB9B5161}" type="pres">
      <dgm:prSet presAssocID="{A0D75AC1-B081-405A-8DA6-D334A4F333A6}" presName="sibTrans" presStyleCnt="0"/>
      <dgm:spPr/>
    </dgm:pt>
    <dgm:pt modelId="{8EE90409-0986-487B-8245-0D1E0FBCE03B}" type="pres">
      <dgm:prSet presAssocID="{CD9BE767-7F06-4450-9867-F9DC62063A2D}" presName="node" presStyleLbl="node1" presStyleIdx="5" presStyleCnt="8" custScaleX="171517" custScaleY="122657">
        <dgm:presLayoutVars>
          <dgm:bulletEnabled val="1"/>
        </dgm:presLayoutVars>
      </dgm:prSet>
      <dgm:spPr/>
    </dgm:pt>
    <dgm:pt modelId="{E4E9432B-1E62-464B-A655-0A5B1D373498}" type="pres">
      <dgm:prSet presAssocID="{963284C5-D2AA-48DA-B808-DEBB5E5770E0}" presName="sibTrans" presStyleCnt="0"/>
      <dgm:spPr/>
    </dgm:pt>
    <dgm:pt modelId="{BC239B83-F489-4CA5-88AD-9F50D362E8F0}" type="pres">
      <dgm:prSet presAssocID="{B43CE8B2-F51B-428E-A1EC-E1218F2D0191}" presName="node" presStyleLbl="node1" presStyleIdx="6" presStyleCnt="8" custScaleX="171517" custScaleY="122657">
        <dgm:presLayoutVars>
          <dgm:bulletEnabled val="1"/>
        </dgm:presLayoutVars>
      </dgm:prSet>
      <dgm:spPr/>
    </dgm:pt>
    <dgm:pt modelId="{D8DD01E5-FEED-4D69-AAEC-0D19392C8924}" type="pres">
      <dgm:prSet presAssocID="{0144E2C9-E3C4-4C23-8F6F-050900BEF703}" presName="sibTrans" presStyleCnt="0"/>
      <dgm:spPr/>
    </dgm:pt>
    <dgm:pt modelId="{C5A4188E-A9E4-4813-8175-86EAF1BDD74D}" type="pres">
      <dgm:prSet presAssocID="{638D42BC-13F8-4F73-8117-A8F09D2C51E5}" presName="node" presStyleLbl="node1" presStyleIdx="7" presStyleCnt="8" custScaleX="171517" custScaleY="122657">
        <dgm:presLayoutVars>
          <dgm:bulletEnabled val="1"/>
        </dgm:presLayoutVars>
      </dgm:prSet>
      <dgm:spPr/>
    </dgm:pt>
  </dgm:ptLst>
  <dgm:cxnLst>
    <dgm:cxn modelId="{47A23100-6E48-47CE-9872-3968A44A374C}" srcId="{8DE80D32-1F20-434E-B184-6CBA1DF0CC97}" destId="{B43CE8B2-F51B-428E-A1EC-E1218F2D0191}" srcOrd="6" destOrd="0" parTransId="{8A57D5EF-EA8E-443F-B878-E96F5D48A597}" sibTransId="{0144E2C9-E3C4-4C23-8F6F-050900BEF703}"/>
    <dgm:cxn modelId="{82B1D43D-0C56-48F6-AAA8-7AA3C734CB0F}" srcId="{8DE80D32-1F20-434E-B184-6CBA1DF0CC97}" destId="{D4B5E281-3B9D-4C85-87AB-DB1F81D88D76}" srcOrd="0" destOrd="0" parTransId="{94803656-9C7F-4D23-B81D-6BF79DF0C531}" sibTransId="{40E2BC7D-DA2B-4CD1-9CC0-C9C9B1EC662A}"/>
    <dgm:cxn modelId="{B1DD194B-5EC5-48D3-9D5F-974E8B3A37F6}" type="presOf" srcId="{56B9F29F-D5B9-4992-B034-CF8C69902B6D}" destId="{B5696F4F-F347-4BC0-9101-32B842DA1BB2}" srcOrd="0" destOrd="0" presId="urn:microsoft.com/office/officeart/2005/8/layout/default"/>
    <dgm:cxn modelId="{E6A95873-594F-49E2-9A65-D99A1DE16C9F}" type="presOf" srcId="{8DE80D32-1F20-434E-B184-6CBA1DF0CC97}" destId="{82DB2A42-E105-4D7B-9F55-7F10BF8AA348}" srcOrd="0" destOrd="0" presId="urn:microsoft.com/office/officeart/2005/8/layout/default"/>
    <dgm:cxn modelId="{C3296555-7AD6-4A29-AF66-DAE9D318DD44}" srcId="{8DE80D32-1F20-434E-B184-6CBA1DF0CC97}" destId="{C1A668EA-EC44-48CD-9BF8-F05A61757EB8}" srcOrd="2" destOrd="0" parTransId="{3AE3DDB4-92A2-4C63-ADA9-3D3475B51044}" sibTransId="{58FC8241-9155-4A04-9DB0-5B7709136081}"/>
    <dgm:cxn modelId="{1BAB5B5A-6D8E-4F5D-89FA-05CEAEB450DC}" srcId="{8DE80D32-1F20-434E-B184-6CBA1DF0CC97}" destId="{7A5EFB2D-2429-470B-B58F-467832A8079B}" srcOrd="3" destOrd="0" parTransId="{1B1FBD60-09C7-4FD9-88C1-09596533ED1F}" sibTransId="{568C71B1-E65C-46B2-94A8-A2E22192F513}"/>
    <dgm:cxn modelId="{54ED7684-7545-4782-8AC1-09FC39B49BF0}" type="presOf" srcId="{CD9BE767-7F06-4450-9867-F9DC62063A2D}" destId="{8EE90409-0986-487B-8245-0D1E0FBCE03B}" srcOrd="0" destOrd="0" presId="urn:microsoft.com/office/officeart/2005/8/layout/default"/>
    <dgm:cxn modelId="{94895B8E-5230-43B2-AAB9-BC8534CBCB15}" srcId="{8DE80D32-1F20-434E-B184-6CBA1DF0CC97}" destId="{CD9BE767-7F06-4450-9867-F9DC62063A2D}" srcOrd="5" destOrd="0" parTransId="{18B4218C-5483-4164-9DED-C2180AEF55BB}" sibTransId="{963284C5-D2AA-48DA-B808-DEBB5E5770E0}"/>
    <dgm:cxn modelId="{5EADC094-C799-404C-95BA-2C57793BF9EE}" type="presOf" srcId="{638D42BC-13F8-4F73-8117-A8F09D2C51E5}" destId="{C5A4188E-A9E4-4813-8175-86EAF1BDD74D}" srcOrd="0" destOrd="0" presId="urn:microsoft.com/office/officeart/2005/8/layout/default"/>
    <dgm:cxn modelId="{17D6A4AA-7BDE-49C5-90CD-914C62406B73}" type="presOf" srcId="{B43CE8B2-F51B-428E-A1EC-E1218F2D0191}" destId="{BC239B83-F489-4CA5-88AD-9F50D362E8F0}" srcOrd="0" destOrd="0" presId="urn:microsoft.com/office/officeart/2005/8/layout/default"/>
    <dgm:cxn modelId="{EE4A59B4-C776-4945-9767-FC4BBBE6CC6D}" type="presOf" srcId="{D4B5E281-3B9D-4C85-87AB-DB1F81D88D76}" destId="{70D2FE2E-DF46-4026-997F-BAE8C855C171}" srcOrd="0" destOrd="0" presId="urn:microsoft.com/office/officeart/2005/8/layout/default"/>
    <dgm:cxn modelId="{21DAD0BB-E5AB-4668-8FF8-E362A9441947}" type="presOf" srcId="{C1A668EA-EC44-48CD-9BF8-F05A61757EB8}" destId="{4EA6D2F4-F003-43B5-B589-FD1128329C93}" srcOrd="0" destOrd="0" presId="urn:microsoft.com/office/officeart/2005/8/layout/default"/>
    <dgm:cxn modelId="{821EBDCD-212D-41EE-B709-2F7AA9E6E7AC}" srcId="{8DE80D32-1F20-434E-B184-6CBA1DF0CC97}" destId="{638D42BC-13F8-4F73-8117-A8F09D2C51E5}" srcOrd="7" destOrd="0" parTransId="{E48F7656-08FB-4167-9174-DD044598C35A}" sibTransId="{B3701F72-772E-4A03-86A4-A280C339A3DF}"/>
    <dgm:cxn modelId="{AB8E6BD3-9A0A-4437-8F52-62A2BFF30031}" type="presOf" srcId="{7A5EFB2D-2429-470B-B58F-467832A8079B}" destId="{61BC7511-8C8A-40CF-8527-7C9A34FC51E0}" srcOrd="0" destOrd="0" presId="urn:microsoft.com/office/officeart/2005/8/layout/default"/>
    <dgm:cxn modelId="{199A7AD4-54CD-4D15-94B8-5A3F165CF251}" srcId="{8DE80D32-1F20-434E-B184-6CBA1DF0CC97}" destId="{56B9F29F-D5B9-4992-B034-CF8C69902B6D}" srcOrd="4" destOrd="0" parTransId="{86706699-9A63-42B2-AFF1-8149286AFEA2}" sibTransId="{A0D75AC1-B081-405A-8DA6-D334A4F333A6}"/>
    <dgm:cxn modelId="{2ED5E9F8-4E69-4557-AF73-69D1CDBE831E}" srcId="{8DE80D32-1F20-434E-B184-6CBA1DF0CC97}" destId="{355BB40A-67C1-4AED-A0BE-40962B5110FB}" srcOrd="1" destOrd="0" parTransId="{A24EF60E-3C8B-4890-BE97-CDE8BB8FD2A2}" sibTransId="{51EAA7F5-CC1A-4C4B-BC74-A97ABCB3F3D9}"/>
    <dgm:cxn modelId="{2EBDD1FE-7D38-4AC9-A0A1-8A23B5D7801E}" type="presOf" srcId="{355BB40A-67C1-4AED-A0BE-40962B5110FB}" destId="{1BEACEEA-F933-4F7D-A3E2-85C179364B91}" srcOrd="0" destOrd="0" presId="urn:microsoft.com/office/officeart/2005/8/layout/default"/>
    <dgm:cxn modelId="{20A0542A-CAD0-4D45-89E6-5F2F07C23693}" type="presParOf" srcId="{82DB2A42-E105-4D7B-9F55-7F10BF8AA348}" destId="{70D2FE2E-DF46-4026-997F-BAE8C855C171}" srcOrd="0" destOrd="0" presId="urn:microsoft.com/office/officeart/2005/8/layout/default"/>
    <dgm:cxn modelId="{799EE0D8-1C58-413B-BA75-5FF20927873F}" type="presParOf" srcId="{82DB2A42-E105-4D7B-9F55-7F10BF8AA348}" destId="{E02E71A6-A389-4219-8854-6A9535892933}" srcOrd="1" destOrd="0" presId="urn:microsoft.com/office/officeart/2005/8/layout/default"/>
    <dgm:cxn modelId="{5D219A80-ACB8-438B-AD9B-00FE59549A5F}" type="presParOf" srcId="{82DB2A42-E105-4D7B-9F55-7F10BF8AA348}" destId="{1BEACEEA-F933-4F7D-A3E2-85C179364B91}" srcOrd="2" destOrd="0" presId="urn:microsoft.com/office/officeart/2005/8/layout/default"/>
    <dgm:cxn modelId="{39953F39-C9F2-4C06-B0D7-1C0B29D6C88E}" type="presParOf" srcId="{82DB2A42-E105-4D7B-9F55-7F10BF8AA348}" destId="{B240D3E0-0951-4A6C-86C6-B11A4A6BAB2E}" srcOrd="3" destOrd="0" presId="urn:microsoft.com/office/officeart/2005/8/layout/default"/>
    <dgm:cxn modelId="{F637A12C-0F16-4321-9A3D-0EC0800E5BA4}" type="presParOf" srcId="{82DB2A42-E105-4D7B-9F55-7F10BF8AA348}" destId="{4EA6D2F4-F003-43B5-B589-FD1128329C93}" srcOrd="4" destOrd="0" presId="urn:microsoft.com/office/officeart/2005/8/layout/default"/>
    <dgm:cxn modelId="{E5301DA8-A247-4C65-A388-53EBEE08A5A4}" type="presParOf" srcId="{82DB2A42-E105-4D7B-9F55-7F10BF8AA348}" destId="{78B6DCF7-F43B-473C-80E5-99B706D5A9B2}" srcOrd="5" destOrd="0" presId="urn:microsoft.com/office/officeart/2005/8/layout/default"/>
    <dgm:cxn modelId="{7E1D4FD5-D21B-42A4-BEB8-E7ABC6A420BF}" type="presParOf" srcId="{82DB2A42-E105-4D7B-9F55-7F10BF8AA348}" destId="{61BC7511-8C8A-40CF-8527-7C9A34FC51E0}" srcOrd="6" destOrd="0" presId="urn:microsoft.com/office/officeart/2005/8/layout/default"/>
    <dgm:cxn modelId="{B87987C1-7C80-491C-8FD5-22B9F87AC866}" type="presParOf" srcId="{82DB2A42-E105-4D7B-9F55-7F10BF8AA348}" destId="{9F4C29B6-80FA-419D-A6F7-101273F5B007}" srcOrd="7" destOrd="0" presId="urn:microsoft.com/office/officeart/2005/8/layout/default"/>
    <dgm:cxn modelId="{5F24EF19-3D40-4B08-BF70-1127D2025418}" type="presParOf" srcId="{82DB2A42-E105-4D7B-9F55-7F10BF8AA348}" destId="{B5696F4F-F347-4BC0-9101-32B842DA1BB2}" srcOrd="8" destOrd="0" presId="urn:microsoft.com/office/officeart/2005/8/layout/default"/>
    <dgm:cxn modelId="{CF424071-38E4-4167-AA07-C06D51369A8C}" type="presParOf" srcId="{82DB2A42-E105-4D7B-9F55-7F10BF8AA348}" destId="{E14935C7-8C37-4E8C-9F74-4F83CB9B5161}" srcOrd="9" destOrd="0" presId="urn:microsoft.com/office/officeart/2005/8/layout/default"/>
    <dgm:cxn modelId="{D48A37BC-6CAF-4970-B0F8-01A05327980D}" type="presParOf" srcId="{82DB2A42-E105-4D7B-9F55-7F10BF8AA348}" destId="{8EE90409-0986-487B-8245-0D1E0FBCE03B}" srcOrd="10" destOrd="0" presId="urn:microsoft.com/office/officeart/2005/8/layout/default"/>
    <dgm:cxn modelId="{CEF8A5C1-3528-4E08-BC5D-742B4188AD69}" type="presParOf" srcId="{82DB2A42-E105-4D7B-9F55-7F10BF8AA348}" destId="{E4E9432B-1E62-464B-A655-0A5B1D373498}" srcOrd="11" destOrd="0" presId="urn:microsoft.com/office/officeart/2005/8/layout/default"/>
    <dgm:cxn modelId="{728099C6-2ED7-4284-AEB5-A92385071012}" type="presParOf" srcId="{82DB2A42-E105-4D7B-9F55-7F10BF8AA348}" destId="{BC239B83-F489-4CA5-88AD-9F50D362E8F0}" srcOrd="12" destOrd="0" presId="urn:microsoft.com/office/officeart/2005/8/layout/default"/>
    <dgm:cxn modelId="{B3F654E1-2EAF-4228-A8B9-1CE349489CC1}" type="presParOf" srcId="{82DB2A42-E105-4D7B-9F55-7F10BF8AA348}" destId="{D8DD01E5-FEED-4D69-AAEC-0D19392C8924}" srcOrd="13" destOrd="0" presId="urn:microsoft.com/office/officeart/2005/8/layout/default"/>
    <dgm:cxn modelId="{360050B4-DDC7-4706-B756-AB773EA66520}" type="presParOf" srcId="{82DB2A42-E105-4D7B-9F55-7F10BF8AA348}" destId="{C5A4188E-A9E4-4813-8175-86EAF1BDD74D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CF954FA-5A39-40C5-A0B7-EAE39003D26D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A01EBC13-F830-4E7E-91F2-A6D6C50D7C31}">
      <dgm:prSet phldrT="[Text]" custT="1"/>
      <dgm:spPr/>
      <dgm:t>
        <a:bodyPr/>
        <a:lstStyle/>
        <a:p>
          <a:r>
            <a:rPr lang="en-AU" sz="2000" b="0" dirty="0"/>
            <a:t>Get both parties to relax.</a:t>
          </a:r>
        </a:p>
      </dgm:t>
    </dgm:pt>
    <dgm:pt modelId="{CC5383B4-7913-4FD3-9568-2545ED77B1A5}" type="parTrans" cxnId="{58A17770-C033-432A-B081-326B285F691C}">
      <dgm:prSet/>
      <dgm:spPr/>
      <dgm:t>
        <a:bodyPr/>
        <a:lstStyle/>
        <a:p>
          <a:endParaRPr lang="en-AU"/>
        </a:p>
      </dgm:t>
    </dgm:pt>
    <dgm:pt modelId="{626567B0-FEE4-4FB3-828D-E862914AC444}" type="sibTrans" cxnId="{58A17770-C033-432A-B081-326B285F691C}">
      <dgm:prSet/>
      <dgm:spPr/>
      <dgm:t>
        <a:bodyPr/>
        <a:lstStyle/>
        <a:p>
          <a:endParaRPr lang="en-AU"/>
        </a:p>
      </dgm:t>
    </dgm:pt>
    <dgm:pt modelId="{1EB7A43D-1CBF-465D-BCAA-FE60DBEF58B9}">
      <dgm:prSet phldrT="[Text]" custT="1"/>
      <dgm:spPr/>
      <dgm:t>
        <a:bodyPr/>
        <a:lstStyle/>
        <a:p>
          <a:r>
            <a:rPr lang="en-AU" sz="2000" b="0" dirty="0"/>
            <a:t>Have ground rules in place. </a:t>
          </a:r>
        </a:p>
      </dgm:t>
    </dgm:pt>
    <dgm:pt modelId="{E35313AE-B56E-4EE9-BC48-0775FDD7E5FB}" type="parTrans" cxnId="{244FC3F0-109E-4C01-BAA1-E4616979CECD}">
      <dgm:prSet/>
      <dgm:spPr/>
      <dgm:t>
        <a:bodyPr/>
        <a:lstStyle/>
        <a:p>
          <a:endParaRPr lang="en-AU"/>
        </a:p>
      </dgm:t>
    </dgm:pt>
    <dgm:pt modelId="{CE6B952E-AC08-4CC8-A966-622CCCCA3DBF}" type="sibTrans" cxnId="{244FC3F0-109E-4C01-BAA1-E4616979CECD}">
      <dgm:prSet/>
      <dgm:spPr/>
      <dgm:t>
        <a:bodyPr/>
        <a:lstStyle/>
        <a:p>
          <a:endParaRPr lang="en-AU"/>
        </a:p>
      </dgm:t>
    </dgm:pt>
    <dgm:pt modelId="{5FA0845A-8606-4A46-8E7A-9ED0F4753144}">
      <dgm:prSet phldrT="[Text]" custT="1"/>
      <dgm:spPr/>
      <dgm:t>
        <a:bodyPr/>
        <a:lstStyle/>
        <a:p>
          <a:r>
            <a:rPr lang="en-AU" sz="2000" b="0" dirty="0"/>
            <a:t>Have each person speak in turns. </a:t>
          </a:r>
        </a:p>
      </dgm:t>
    </dgm:pt>
    <dgm:pt modelId="{240CECB7-8A1E-4359-95D4-9CB12277C2BA}" type="parTrans" cxnId="{1355A52E-93EA-43EF-99FE-3DB3073B2A6D}">
      <dgm:prSet/>
      <dgm:spPr/>
      <dgm:t>
        <a:bodyPr/>
        <a:lstStyle/>
        <a:p>
          <a:endParaRPr lang="en-AU"/>
        </a:p>
      </dgm:t>
    </dgm:pt>
    <dgm:pt modelId="{92F424F0-2F4D-47A4-B64E-5E72D7444ACF}" type="sibTrans" cxnId="{1355A52E-93EA-43EF-99FE-3DB3073B2A6D}">
      <dgm:prSet/>
      <dgm:spPr/>
      <dgm:t>
        <a:bodyPr/>
        <a:lstStyle/>
        <a:p>
          <a:endParaRPr lang="en-AU"/>
        </a:p>
      </dgm:t>
    </dgm:pt>
    <dgm:pt modelId="{22873196-7AF7-4DEF-9037-20D6AC02BF74}">
      <dgm:prSet phldrT="[Text]" custT="1"/>
      <dgm:spPr/>
      <dgm:t>
        <a:bodyPr/>
        <a:lstStyle/>
        <a:p>
          <a:r>
            <a:rPr lang="en-AU" sz="2000" b="0" dirty="0"/>
            <a:t>Work on a compromise. </a:t>
          </a:r>
        </a:p>
      </dgm:t>
    </dgm:pt>
    <dgm:pt modelId="{C298E5F2-0F59-4EE8-86CF-EF35F0C74B84}" type="parTrans" cxnId="{521CCE86-B398-423E-BF1D-469948AE066A}">
      <dgm:prSet/>
      <dgm:spPr/>
      <dgm:t>
        <a:bodyPr/>
        <a:lstStyle/>
        <a:p>
          <a:endParaRPr lang="en-AU"/>
        </a:p>
      </dgm:t>
    </dgm:pt>
    <dgm:pt modelId="{DBFEC15A-F1C2-4845-8082-0F27091ACC3A}" type="sibTrans" cxnId="{521CCE86-B398-423E-BF1D-469948AE066A}">
      <dgm:prSet/>
      <dgm:spPr/>
      <dgm:t>
        <a:bodyPr/>
        <a:lstStyle/>
        <a:p>
          <a:endParaRPr lang="en-AU"/>
        </a:p>
      </dgm:t>
    </dgm:pt>
    <dgm:pt modelId="{4A655027-7B75-4804-8F5F-8BBD5A505C42}">
      <dgm:prSet phldrT="[Text]" custT="1"/>
      <dgm:spPr/>
      <dgm:t>
        <a:bodyPr/>
        <a:lstStyle/>
        <a:p>
          <a:r>
            <a:rPr lang="en-AU" sz="2000" b="0" dirty="0"/>
            <a:t>Explore issues together. </a:t>
          </a:r>
        </a:p>
      </dgm:t>
    </dgm:pt>
    <dgm:pt modelId="{C51682E1-B079-4022-8BFA-8CFA0E27A406}" type="parTrans" cxnId="{F65D9686-D167-48E6-82FE-82CDE97F2021}">
      <dgm:prSet/>
      <dgm:spPr/>
      <dgm:t>
        <a:bodyPr/>
        <a:lstStyle/>
        <a:p>
          <a:endParaRPr lang="en-AU"/>
        </a:p>
      </dgm:t>
    </dgm:pt>
    <dgm:pt modelId="{CC4110F6-8C00-4649-9273-C2A2627FB8DB}" type="sibTrans" cxnId="{F65D9686-D167-48E6-82FE-82CDE97F2021}">
      <dgm:prSet/>
      <dgm:spPr/>
      <dgm:t>
        <a:bodyPr/>
        <a:lstStyle/>
        <a:p>
          <a:endParaRPr lang="en-AU"/>
        </a:p>
      </dgm:t>
    </dgm:pt>
    <dgm:pt modelId="{9FF8C8FE-C958-42F9-9602-B4B4217269F9}" type="pres">
      <dgm:prSet presAssocID="{DCF954FA-5A39-40C5-A0B7-EAE39003D26D}" presName="Name0" presStyleCnt="0">
        <dgm:presLayoutVars>
          <dgm:chMax val="7"/>
          <dgm:chPref val="7"/>
          <dgm:dir/>
        </dgm:presLayoutVars>
      </dgm:prSet>
      <dgm:spPr/>
    </dgm:pt>
    <dgm:pt modelId="{BBBC0FA9-4B61-4374-8DC2-43777FE657DF}" type="pres">
      <dgm:prSet presAssocID="{DCF954FA-5A39-40C5-A0B7-EAE39003D26D}" presName="Name1" presStyleCnt="0"/>
      <dgm:spPr/>
    </dgm:pt>
    <dgm:pt modelId="{CFC52674-3DD5-4C42-A225-C5F5F5FB60D2}" type="pres">
      <dgm:prSet presAssocID="{DCF954FA-5A39-40C5-A0B7-EAE39003D26D}" presName="cycle" presStyleCnt="0"/>
      <dgm:spPr/>
    </dgm:pt>
    <dgm:pt modelId="{40986A84-D0E4-4C34-88F1-483E0A29C0E5}" type="pres">
      <dgm:prSet presAssocID="{DCF954FA-5A39-40C5-A0B7-EAE39003D26D}" presName="srcNode" presStyleLbl="node1" presStyleIdx="0" presStyleCnt="5"/>
      <dgm:spPr/>
    </dgm:pt>
    <dgm:pt modelId="{E0ABB98B-0352-461F-AB5C-377652186F55}" type="pres">
      <dgm:prSet presAssocID="{DCF954FA-5A39-40C5-A0B7-EAE39003D26D}" presName="conn" presStyleLbl="parChTrans1D2" presStyleIdx="0" presStyleCnt="1"/>
      <dgm:spPr/>
    </dgm:pt>
    <dgm:pt modelId="{8671C1E8-BBB0-4489-9813-1C61C4D08C7E}" type="pres">
      <dgm:prSet presAssocID="{DCF954FA-5A39-40C5-A0B7-EAE39003D26D}" presName="extraNode" presStyleLbl="node1" presStyleIdx="0" presStyleCnt="5"/>
      <dgm:spPr/>
    </dgm:pt>
    <dgm:pt modelId="{B3711265-1673-416E-9E4A-1A5F04C05D8F}" type="pres">
      <dgm:prSet presAssocID="{DCF954FA-5A39-40C5-A0B7-EAE39003D26D}" presName="dstNode" presStyleLbl="node1" presStyleIdx="0" presStyleCnt="5"/>
      <dgm:spPr/>
    </dgm:pt>
    <dgm:pt modelId="{E4CDEB9C-9FEC-414E-8A65-6AFDECF916D6}" type="pres">
      <dgm:prSet presAssocID="{A01EBC13-F830-4E7E-91F2-A6D6C50D7C31}" presName="text_1" presStyleLbl="node1" presStyleIdx="0" presStyleCnt="5">
        <dgm:presLayoutVars>
          <dgm:bulletEnabled val="1"/>
        </dgm:presLayoutVars>
      </dgm:prSet>
      <dgm:spPr/>
    </dgm:pt>
    <dgm:pt modelId="{EA025193-0765-4D45-8177-C7AD7FD51856}" type="pres">
      <dgm:prSet presAssocID="{A01EBC13-F830-4E7E-91F2-A6D6C50D7C31}" presName="accent_1" presStyleCnt="0"/>
      <dgm:spPr/>
    </dgm:pt>
    <dgm:pt modelId="{6AA7C97D-629D-41ED-AE63-66300B295551}" type="pres">
      <dgm:prSet presAssocID="{A01EBC13-F830-4E7E-91F2-A6D6C50D7C31}" presName="accentRepeatNode" presStyleLbl="solidFgAcc1" presStyleIdx="0" presStyleCnt="5"/>
      <dgm:spPr/>
    </dgm:pt>
    <dgm:pt modelId="{9D62CF18-250A-405A-9C98-388674356FA8}" type="pres">
      <dgm:prSet presAssocID="{1EB7A43D-1CBF-465D-BCAA-FE60DBEF58B9}" presName="text_2" presStyleLbl="node1" presStyleIdx="1" presStyleCnt="5">
        <dgm:presLayoutVars>
          <dgm:bulletEnabled val="1"/>
        </dgm:presLayoutVars>
      </dgm:prSet>
      <dgm:spPr/>
    </dgm:pt>
    <dgm:pt modelId="{EAEDA2A9-37F0-4CC1-8DE1-8DBE15B1B7FA}" type="pres">
      <dgm:prSet presAssocID="{1EB7A43D-1CBF-465D-BCAA-FE60DBEF58B9}" presName="accent_2" presStyleCnt="0"/>
      <dgm:spPr/>
    </dgm:pt>
    <dgm:pt modelId="{AA2F4AF1-BAB9-4F40-9229-5F975AE62D20}" type="pres">
      <dgm:prSet presAssocID="{1EB7A43D-1CBF-465D-BCAA-FE60DBEF58B9}" presName="accentRepeatNode" presStyleLbl="solidFgAcc1" presStyleIdx="1" presStyleCnt="5"/>
      <dgm:spPr/>
    </dgm:pt>
    <dgm:pt modelId="{53DB6C0E-BE49-4914-8E19-033AF6168EB6}" type="pres">
      <dgm:prSet presAssocID="{5FA0845A-8606-4A46-8E7A-9ED0F4753144}" presName="text_3" presStyleLbl="node1" presStyleIdx="2" presStyleCnt="5">
        <dgm:presLayoutVars>
          <dgm:bulletEnabled val="1"/>
        </dgm:presLayoutVars>
      </dgm:prSet>
      <dgm:spPr/>
    </dgm:pt>
    <dgm:pt modelId="{251ED587-6C48-48F2-BC6D-83FEF01C018D}" type="pres">
      <dgm:prSet presAssocID="{5FA0845A-8606-4A46-8E7A-9ED0F4753144}" presName="accent_3" presStyleCnt="0"/>
      <dgm:spPr/>
    </dgm:pt>
    <dgm:pt modelId="{38F9D07D-6371-4D77-A96C-19383A8C6AD0}" type="pres">
      <dgm:prSet presAssocID="{5FA0845A-8606-4A46-8E7A-9ED0F4753144}" presName="accentRepeatNode" presStyleLbl="solidFgAcc1" presStyleIdx="2" presStyleCnt="5"/>
      <dgm:spPr/>
    </dgm:pt>
    <dgm:pt modelId="{1857EF92-4832-48EB-922C-332EB99D9E09}" type="pres">
      <dgm:prSet presAssocID="{22873196-7AF7-4DEF-9037-20D6AC02BF74}" presName="text_4" presStyleLbl="node1" presStyleIdx="3" presStyleCnt="5">
        <dgm:presLayoutVars>
          <dgm:bulletEnabled val="1"/>
        </dgm:presLayoutVars>
      </dgm:prSet>
      <dgm:spPr/>
    </dgm:pt>
    <dgm:pt modelId="{04CD647B-6E27-4883-9BD3-7ECFF7DD0CAB}" type="pres">
      <dgm:prSet presAssocID="{22873196-7AF7-4DEF-9037-20D6AC02BF74}" presName="accent_4" presStyleCnt="0"/>
      <dgm:spPr/>
    </dgm:pt>
    <dgm:pt modelId="{1FA16BDA-CEC2-4C3F-B104-65EFD7B94427}" type="pres">
      <dgm:prSet presAssocID="{22873196-7AF7-4DEF-9037-20D6AC02BF74}" presName="accentRepeatNode" presStyleLbl="solidFgAcc1" presStyleIdx="3" presStyleCnt="5"/>
      <dgm:spPr/>
    </dgm:pt>
    <dgm:pt modelId="{B66701A7-4562-4567-97E3-BC58DE663F46}" type="pres">
      <dgm:prSet presAssocID="{4A655027-7B75-4804-8F5F-8BBD5A505C42}" presName="text_5" presStyleLbl="node1" presStyleIdx="4" presStyleCnt="5">
        <dgm:presLayoutVars>
          <dgm:bulletEnabled val="1"/>
        </dgm:presLayoutVars>
      </dgm:prSet>
      <dgm:spPr/>
    </dgm:pt>
    <dgm:pt modelId="{559B3B1C-C4E7-47A1-8385-E5E2D54DC0FF}" type="pres">
      <dgm:prSet presAssocID="{4A655027-7B75-4804-8F5F-8BBD5A505C42}" presName="accent_5" presStyleCnt="0"/>
      <dgm:spPr/>
    </dgm:pt>
    <dgm:pt modelId="{F29D2EC2-C7D0-4543-9307-0E6D923DCE74}" type="pres">
      <dgm:prSet presAssocID="{4A655027-7B75-4804-8F5F-8BBD5A505C42}" presName="accentRepeatNode" presStyleLbl="solidFgAcc1" presStyleIdx="4" presStyleCnt="5"/>
      <dgm:spPr/>
    </dgm:pt>
  </dgm:ptLst>
  <dgm:cxnLst>
    <dgm:cxn modelId="{1355A52E-93EA-43EF-99FE-3DB3073B2A6D}" srcId="{DCF954FA-5A39-40C5-A0B7-EAE39003D26D}" destId="{5FA0845A-8606-4A46-8E7A-9ED0F4753144}" srcOrd="2" destOrd="0" parTransId="{240CECB7-8A1E-4359-95D4-9CB12277C2BA}" sibTransId="{92F424F0-2F4D-47A4-B64E-5E72D7444ACF}"/>
    <dgm:cxn modelId="{58A17770-C033-432A-B081-326B285F691C}" srcId="{DCF954FA-5A39-40C5-A0B7-EAE39003D26D}" destId="{A01EBC13-F830-4E7E-91F2-A6D6C50D7C31}" srcOrd="0" destOrd="0" parTransId="{CC5383B4-7913-4FD3-9568-2545ED77B1A5}" sibTransId="{626567B0-FEE4-4FB3-828D-E862914AC444}"/>
    <dgm:cxn modelId="{28CFAC84-0EE9-4181-8E77-691944358B0E}" type="presOf" srcId="{1EB7A43D-1CBF-465D-BCAA-FE60DBEF58B9}" destId="{9D62CF18-250A-405A-9C98-388674356FA8}" srcOrd="0" destOrd="0" presId="urn:microsoft.com/office/officeart/2008/layout/VerticalCurvedList"/>
    <dgm:cxn modelId="{F65D9686-D167-48E6-82FE-82CDE97F2021}" srcId="{DCF954FA-5A39-40C5-A0B7-EAE39003D26D}" destId="{4A655027-7B75-4804-8F5F-8BBD5A505C42}" srcOrd="4" destOrd="0" parTransId="{C51682E1-B079-4022-8BFA-8CFA0E27A406}" sibTransId="{CC4110F6-8C00-4649-9273-C2A2627FB8DB}"/>
    <dgm:cxn modelId="{521CCE86-B398-423E-BF1D-469948AE066A}" srcId="{DCF954FA-5A39-40C5-A0B7-EAE39003D26D}" destId="{22873196-7AF7-4DEF-9037-20D6AC02BF74}" srcOrd="3" destOrd="0" parTransId="{C298E5F2-0F59-4EE8-86CF-EF35F0C74B84}" sibTransId="{DBFEC15A-F1C2-4845-8082-0F27091ACC3A}"/>
    <dgm:cxn modelId="{BB86C28E-C1F8-42CF-B356-323A306DB45A}" type="presOf" srcId="{4A655027-7B75-4804-8F5F-8BBD5A505C42}" destId="{B66701A7-4562-4567-97E3-BC58DE663F46}" srcOrd="0" destOrd="0" presId="urn:microsoft.com/office/officeart/2008/layout/VerticalCurvedList"/>
    <dgm:cxn modelId="{4893A88F-BDEB-4D13-A277-47A104F09E26}" type="presOf" srcId="{DCF954FA-5A39-40C5-A0B7-EAE39003D26D}" destId="{9FF8C8FE-C958-42F9-9602-B4B4217269F9}" srcOrd="0" destOrd="0" presId="urn:microsoft.com/office/officeart/2008/layout/VerticalCurvedList"/>
    <dgm:cxn modelId="{32246F93-1134-4602-9DAC-7C37BA309C5E}" type="presOf" srcId="{626567B0-FEE4-4FB3-828D-E862914AC444}" destId="{E0ABB98B-0352-461F-AB5C-377652186F55}" srcOrd="0" destOrd="0" presId="urn:microsoft.com/office/officeart/2008/layout/VerticalCurvedList"/>
    <dgm:cxn modelId="{63ED65AD-2BAB-4CFA-B712-7B12A6D2AC4F}" type="presOf" srcId="{22873196-7AF7-4DEF-9037-20D6AC02BF74}" destId="{1857EF92-4832-48EB-922C-332EB99D9E09}" srcOrd="0" destOrd="0" presId="urn:microsoft.com/office/officeart/2008/layout/VerticalCurvedList"/>
    <dgm:cxn modelId="{295C7CAD-E62A-4995-827A-CE3C9F5685B7}" type="presOf" srcId="{5FA0845A-8606-4A46-8E7A-9ED0F4753144}" destId="{53DB6C0E-BE49-4914-8E19-033AF6168EB6}" srcOrd="0" destOrd="0" presId="urn:microsoft.com/office/officeart/2008/layout/VerticalCurvedList"/>
    <dgm:cxn modelId="{5EC50FD1-D46C-4562-B074-E3EDA2F0E57E}" type="presOf" srcId="{A01EBC13-F830-4E7E-91F2-A6D6C50D7C31}" destId="{E4CDEB9C-9FEC-414E-8A65-6AFDECF916D6}" srcOrd="0" destOrd="0" presId="urn:microsoft.com/office/officeart/2008/layout/VerticalCurvedList"/>
    <dgm:cxn modelId="{244FC3F0-109E-4C01-BAA1-E4616979CECD}" srcId="{DCF954FA-5A39-40C5-A0B7-EAE39003D26D}" destId="{1EB7A43D-1CBF-465D-BCAA-FE60DBEF58B9}" srcOrd="1" destOrd="0" parTransId="{E35313AE-B56E-4EE9-BC48-0775FDD7E5FB}" sibTransId="{CE6B952E-AC08-4CC8-A966-622CCCCA3DBF}"/>
    <dgm:cxn modelId="{BFD39385-39B4-437D-B4F7-135B6239CA19}" type="presParOf" srcId="{9FF8C8FE-C958-42F9-9602-B4B4217269F9}" destId="{BBBC0FA9-4B61-4374-8DC2-43777FE657DF}" srcOrd="0" destOrd="0" presId="urn:microsoft.com/office/officeart/2008/layout/VerticalCurvedList"/>
    <dgm:cxn modelId="{CEAB3E95-E480-4F2C-9D67-9A13AED436DE}" type="presParOf" srcId="{BBBC0FA9-4B61-4374-8DC2-43777FE657DF}" destId="{CFC52674-3DD5-4C42-A225-C5F5F5FB60D2}" srcOrd="0" destOrd="0" presId="urn:microsoft.com/office/officeart/2008/layout/VerticalCurvedList"/>
    <dgm:cxn modelId="{279D326E-4580-4CFF-8A0C-832299212C0A}" type="presParOf" srcId="{CFC52674-3DD5-4C42-A225-C5F5F5FB60D2}" destId="{40986A84-D0E4-4C34-88F1-483E0A29C0E5}" srcOrd="0" destOrd="0" presId="urn:microsoft.com/office/officeart/2008/layout/VerticalCurvedList"/>
    <dgm:cxn modelId="{0E0C12E6-BABF-4C1A-BBD7-9B3FDE2548B2}" type="presParOf" srcId="{CFC52674-3DD5-4C42-A225-C5F5F5FB60D2}" destId="{E0ABB98B-0352-461F-AB5C-377652186F55}" srcOrd="1" destOrd="0" presId="urn:microsoft.com/office/officeart/2008/layout/VerticalCurvedList"/>
    <dgm:cxn modelId="{56949BF1-210F-44A2-B4FE-C6468494C8CD}" type="presParOf" srcId="{CFC52674-3DD5-4C42-A225-C5F5F5FB60D2}" destId="{8671C1E8-BBB0-4489-9813-1C61C4D08C7E}" srcOrd="2" destOrd="0" presId="urn:microsoft.com/office/officeart/2008/layout/VerticalCurvedList"/>
    <dgm:cxn modelId="{6316B1A1-8691-456C-B9CE-BA2851A2669E}" type="presParOf" srcId="{CFC52674-3DD5-4C42-A225-C5F5F5FB60D2}" destId="{B3711265-1673-416E-9E4A-1A5F04C05D8F}" srcOrd="3" destOrd="0" presId="urn:microsoft.com/office/officeart/2008/layout/VerticalCurvedList"/>
    <dgm:cxn modelId="{FE725E38-0BC8-4CDC-B2A5-9E6D970FDE99}" type="presParOf" srcId="{BBBC0FA9-4B61-4374-8DC2-43777FE657DF}" destId="{E4CDEB9C-9FEC-414E-8A65-6AFDECF916D6}" srcOrd="1" destOrd="0" presId="urn:microsoft.com/office/officeart/2008/layout/VerticalCurvedList"/>
    <dgm:cxn modelId="{27448514-30AD-4078-A738-EB54637981BF}" type="presParOf" srcId="{BBBC0FA9-4B61-4374-8DC2-43777FE657DF}" destId="{EA025193-0765-4D45-8177-C7AD7FD51856}" srcOrd="2" destOrd="0" presId="urn:microsoft.com/office/officeart/2008/layout/VerticalCurvedList"/>
    <dgm:cxn modelId="{F8923090-5111-448D-B8D7-CEA681A5D441}" type="presParOf" srcId="{EA025193-0765-4D45-8177-C7AD7FD51856}" destId="{6AA7C97D-629D-41ED-AE63-66300B295551}" srcOrd="0" destOrd="0" presId="urn:microsoft.com/office/officeart/2008/layout/VerticalCurvedList"/>
    <dgm:cxn modelId="{D20C3BFD-5125-4A03-8DCD-EA3E82541A7B}" type="presParOf" srcId="{BBBC0FA9-4B61-4374-8DC2-43777FE657DF}" destId="{9D62CF18-250A-405A-9C98-388674356FA8}" srcOrd="3" destOrd="0" presId="urn:microsoft.com/office/officeart/2008/layout/VerticalCurvedList"/>
    <dgm:cxn modelId="{95F41CDD-5B10-40CF-A259-83FD35400EC5}" type="presParOf" srcId="{BBBC0FA9-4B61-4374-8DC2-43777FE657DF}" destId="{EAEDA2A9-37F0-4CC1-8DE1-8DBE15B1B7FA}" srcOrd="4" destOrd="0" presId="urn:microsoft.com/office/officeart/2008/layout/VerticalCurvedList"/>
    <dgm:cxn modelId="{CFFFD6B0-3F9C-4FD9-B22C-4C3633E6AFDA}" type="presParOf" srcId="{EAEDA2A9-37F0-4CC1-8DE1-8DBE15B1B7FA}" destId="{AA2F4AF1-BAB9-4F40-9229-5F975AE62D20}" srcOrd="0" destOrd="0" presId="urn:microsoft.com/office/officeart/2008/layout/VerticalCurvedList"/>
    <dgm:cxn modelId="{5ADBEB26-B02B-485B-9EFA-1498733C2635}" type="presParOf" srcId="{BBBC0FA9-4B61-4374-8DC2-43777FE657DF}" destId="{53DB6C0E-BE49-4914-8E19-033AF6168EB6}" srcOrd="5" destOrd="0" presId="urn:microsoft.com/office/officeart/2008/layout/VerticalCurvedList"/>
    <dgm:cxn modelId="{7A6DD3F5-0DA7-4683-B252-EAF359CA6AF4}" type="presParOf" srcId="{BBBC0FA9-4B61-4374-8DC2-43777FE657DF}" destId="{251ED587-6C48-48F2-BC6D-83FEF01C018D}" srcOrd="6" destOrd="0" presId="urn:microsoft.com/office/officeart/2008/layout/VerticalCurvedList"/>
    <dgm:cxn modelId="{68D6C3EA-82F7-4C1B-9754-E46C668F1609}" type="presParOf" srcId="{251ED587-6C48-48F2-BC6D-83FEF01C018D}" destId="{38F9D07D-6371-4D77-A96C-19383A8C6AD0}" srcOrd="0" destOrd="0" presId="urn:microsoft.com/office/officeart/2008/layout/VerticalCurvedList"/>
    <dgm:cxn modelId="{6EE1B4B4-6D83-45FF-8D54-A8724F845507}" type="presParOf" srcId="{BBBC0FA9-4B61-4374-8DC2-43777FE657DF}" destId="{1857EF92-4832-48EB-922C-332EB99D9E09}" srcOrd="7" destOrd="0" presId="urn:microsoft.com/office/officeart/2008/layout/VerticalCurvedList"/>
    <dgm:cxn modelId="{2B6AB187-9D56-4ECF-A9BB-635055210BB1}" type="presParOf" srcId="{BBBC0FA9-4B61-4374-8DC2-43777FE657DF}" destId="{04CD647B-6E27-4883-9BD3-7ECFF7DD0CAB}" srcOrd="8" destOrd="0" presId="urn:microsoft.com/office/officeart/2008/layout/VerticalCurvedList"/>
    <dgm:cxn modelId="{21B6D7EA-9FD3-4DE4-9823-F41862A95B75}" type="presParOf" srcId="{04CD647B-6E27-4883-9BD3-7ECFF7DD0CAB}" destId="{1FA16BDA-CEC2-4C3F-B104-65EFD7B94427}" srcOrd="0" destOrd="0" presId="urn:microsoft.com/office/officeart/2008/layout/VerticalCurvedList"/>
    <dgm:cxn modelId="{4EC594A1-F685-4DCC-BBF9-3EBBD8C186FC}" type="presParOf" srcId="{BBBC0FA9-4B61-4374-8DC2-43777FE657DF}" destId="{B66701A7-4562-4567-97E3-BC58DE663F46}" srcOrd="9" destOrd="0" presId="urn:microsoft.com/office/officeart/2008/layout/VerticalCurvedList"/>
    <dgm:cxn modelId="{96ABD348-9C1B-41AE-A5E5-DF64BAED8048}" type="presParOf" srcId="{BBBC0FA9-4B61-4374-8DC2-43777FE657DF}" destId="{559B3B1C-C4E7-47A1-8385-E5E2D54DC0FF}" srcOrd="10" destOrd="0" presId="urn:microsoft.com/office/officeart/2008/layout/VerticalCurvedList"/>
    <dgm:cxn modelId="{25285B41-C7EA-4152-B930-F1C3836EB828}" type="presParOf" srcId="{559B3B1C-C4E7-47A1-8385-E5E2D54DC0FF}" destId="{F29D2EC2-C7D0-4543-9307-0E6D923DCE7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186480B-75E6-4852-B609-2A2C3B7904D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9E9ECF3F-0037-42E6-B727-97E7CEFD6E54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000" dirty="0"/>
            <a:t>Commenting on a person’s culture</a:t>
          </a:r>
        </a:p>
      </dgm:t>
    </dgm:pt>
    <dgm:pt modelId="{6D2D4346-913D-45CD-A0EC-5846AD461B5A}" type="parTrans" cxnId="{5B3A6AF7-463F-4416-83B4-11FBDF4D0ED8}">
      <dgm:prSet/>
      <dgm:spPr/>
      <dgm:t>
        <a:bodyPr/>
        <a:lstStyle/>
        <a:p>
          <a:endParaRPr lang="en-AU"/>
        </a:p>
      </dgm:t>
    </dgm:pt>
    <dgm:pt modelId="{E98DD319-29C4-4E50-8CD2-4F5D2183D03D}" type="sibTrans" cxnId="{5B3A6AF7-463F-4416-83B4-11FBDF4D0ED8}">
      <dgm:prSet/>
      <dgm:spPr/>
      <dgm:t>
        <a:bodyPr/>
        <a:lstStyle/>
        <a:p>
          <a:endParaRPr lang="en-AU"/>
        </a:p>
      </dgm:t>
    </dgm:pt>
    <dgm:pt modelId="{2C62E24A-F3F9-4397-AE6F-F4DA5E5A0701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000" dirty="0"/>
            <a:t>Disrespecting others’ values and beliefs</a:t>
          </a:r>
          <a:endParaRPr lang="en-PH" sz="2000" dirty="0"/>
        </a:p>
      </dgm:t>
    </dgm:pt>
    <dgm:pt modelId="{435A1301-94EF-45D5-83EB-23C96A17A1D3}" type="parTrans" cxnId="{B1B41524-4D1D-4480-BB38-8010C7A606E8}">
      <dgm:prSet/>
      <dgm:spPr/>
      <dgm:t>
        <a:bodyPr/>
        <a:lstStyle/>
        <a:p>
          <a:endParaRPr lang="en-AU"/>
        </a:p>
      </dgm:t>
    </dgm:pt>
    <dgm:pt modelId="{080785D0-68E0-4FD7-A549-0ACCE966B6C7}" type="sibTrans" cxnId="{B1B41524-4D1D-4480-BB38-8010C7A606E8}">
      <dgm:prSet/>
      <dgm:spPr/>
      <dgm:t>
        <a:bodyPr/>
        <a:lstStyle/>
        <a:p>
          <a:endParaRPr lang="en-AU"/>
        </a:p>
      </dgm:t>
    </dgm:pt>
    <dgm:pt modelId="{FBC3F601-583C-4809-9C13-39EB64FC12E1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000" dirty="0"/>
            <a:t>Misinterpreting cultural practice</a:t>
          </a:r>
          <a:endParaRPr lang="en-PH" sz="2000" dirty="0"/>
        </a:p>
      </dgm:t>
    </dgm:pt>
    <dgm:pt modelId="{35962273-1679-4EE2-8585-84FC6B06947A}" type="parTrans" cxnId="{E6670DE6-754A-494C-95B9-4EE428056A21}">
      <dgm:prSet/>
      <dgm:spPr/>
      <dgm:t>
        <a:bodyPr/>
        <a:lstStyle/>
        <a:p>
          <a:endParaRPr lang="en-AU"/>
        </a:p>
      </dgm:t>
    </dgm:pt>
    <dgm:pt modelId="{0FFE41C8-D17E-4545-93BC-8E939302DA85}" type="sibTrans" cxnId="{E6670DE6-754A-494C-95B9-4EE428056A21}">
      <dgm:prSet/>
      <dgm:spPr/>
      <dgm:t>
        <a:bodyPr/>
        <a:lstStyle/>
        <a:p>
          <a:endParaRPr lang="en-AU"/>
        </a:p>
      </dgm:t>
    </dgm:pt>
    <dgm:pt modelId="{CCDD9A5D-C57C-46E1-A382-20B6A3FB9603}">
      <dgm:prSet custT="1"/>
      <dgm:spPr/>
      <dgm:t>
        <a:bodyPr/>
        <a:lstStyle/>
        <a:p>
          <a:r>
            <a:rPr lang="en-AU" sz="2000" dirty="0"/>
            <a:t>Speaking or acting in a way that is offensive to another culture </a:t>
          </a:r>
        </a:p>
      </dgm:t>
    </dgm:pt>
    <dgm:pt modelId="{DF2FC0B5-2191-444E-964B-AE8C91BB64BF}" type="parTrans" cxnId="{5ED48808-EA1C-44CA-931D-0D77DEA9DE9B}">
      <dgm:prSet/>
      <dgm:spPr/>
      <dgm:t>
        <a:bodyPr/>
        <a:lstStyle/>
        <a:p>
          <a:endParaRPr lang="en-AU"/>
        </a:p>
      </dgm:t>
    </dgm:pt>
    <dgm:pt modelId="{0A433C80-81D5-44F6-9EFF-3F35CBD1D409}" type="sibTrans" cxnId="{5ED48808-EA1C-44CA-931D-0D77DEA9DE9B}">
      <dgm:prSet/>
      <dgm:spPr/>
      <dgm:t>
        <a:bodyPr/>
        <a:lstStyle/>
        <a:p>
          <a:endParaRPr lang="en-AU"/>
        </a:p>
      </dgm:t>
    </dgm:pt>
    <dgm:pt modelId="{CEABB767-4B90-4593-9E9E-F05A3F474E4D}" type="pres">
      <dgm:prSet presAssocID="{9186480B-75E6-4852-B609-2A2C3B7904DC}" presName="Name0" presStyleCnt="0">
        <dgm:presLayoutVars>
          <dgm:chMax val="7"/>
          <dgm:chPref val="7"/>
          <dgm:dir/>
        </dgm:presLayoutVars>
      </dgm:prSet>
      <dgm:spPr/>
    </dgm:pt>
    <dgm:pt modelId="{C264AC87-8E3C-466A-8338-9D6FF15FCEC8}" type="pres">
      <dgm:prSet presAssocID="{9186480B-75E6-4852-B609-2A2C3B7904DC}" presName="Name1" presStyleCnt="0"/>
      <dgm:spPr/>
    </dgm:pt>
    <dgm:pt modelId="{C8323256-6CBC-4CBA-8B72-C56EBF6A5E6D}" type="pres">
      <dgm:prSet presAssocID="{9186480B-75E6-4852-B609-2A2C3B7904DC}" presName="cycle" presStyleCnt="0"/>
      <dgm:spPr/>
    </dgm:pt>
    <dgm:pt modelId="{8B64AAC4-5584-4823-ABED-BF534DF747CD}" type="pres">
      <dgm:prSet presAssocID="{9186480B-75E6-4852-B609-2A2C3B7904DC}" presName="srcNode" presStyleLbl="node1" presStyleIdx="0" presStyleCnt="4"/>
      <dgm:spPr/>
    </dgm:pt>
    <dgm:pt modelId="{9185E1B0-665E-4928-B9BA-8BA5C11BB6CC}" type="pres">
      <dgm:prSet presAssocID="{9186480B-75E6-4852-B609-2A2C3B7904DC}" presName="conn" presStyleLbl="parChTrans1D2" presStyleIdx="0" presStyleCnt="1"/>
      <dgm:spPr/>
    </dgm:pt>
    <dgm:pt modelId="{F8E8D909-CD56-4FB7-9F5F-D28E2265A39C}" type="pres">
      <dgm:prSet presAssocID="{9186480B-75E6-4852-B609-2A2C3B7904DC}" presName="extraNode" presStyleLbl="node1" presStyleIdx="0" presStyleCnt="4"/>
      <dgm:spPr/>
    </dgm:pt>
    <dgm:pt modelId="{F6BD0820-19DD-4F1A-8CD3-070CB6190D28}" type="pres">
      <dgm:prSet presAssocID="{9186480B-75E6-4852-B609-2A2C3B7904DC}" presName="dstNode" presStyleLbl="node1" presStyleIdx="0" presStyleCnt="4"/>
      <dgm:spPr/>
    </dgm:pt>
    <dgm:pt modelId="{EB74694B-E79D-4B8F-B10B-430B5F48092F}" type="pres">
      <dgm:prSet presAssocID="{9E9ECF3F-0037-42E6-B727-97E7CEFD6E54}" presName="text_1" presStyleLbl="node1" presStyleIdx="0" presStyleCnt="4">
        <dgm:presLayoutVars>
          <dgm:bulletEnabled val="1"/>
        </dgm:presLayoutVars>
      </dgm:prSet>
      <dgm:spPr/>
    </dgm:pt>
    <dgm:pt modelId="{A16AE760-C01A-4D8D-93DF-717872617220}" type="pres">
      <dgm:prSet presAssocID="{9E9ECF3F-0037-42E6-B727-97E7CEFD6E54}" presName="accent_1" presStyleCnt="0"/>
      <dgm:spPr/>
    </dgm:pt>
    <dgm:pt modelId="{522DCC8A-8056-40C8-9E1E-B7EB6DF4ED78}" type="pres">
      <dgm:prSet presAssocID="{9E9ECF3F-0037-42E6-B727-97E7CEFD6E54}" presName="accentRepeatNode" presStyleLbl="solidFgAcc1" presStyleIdx="0" presStyleCnt="4"/>
      <dgm:spPr/>
    </dgm:pt>
    <dgm:pt modelId="{533936B9-9CFA-4366-9523-51E83716DB10}" type="pres">
      <dgm:prSet presAssocID="{2C62E24A-F3F9-4397-AE6F-F4DA5E5A0701}" presName="text_2" presStyleLbl="node1" presStyleIdx="1" presStyleCnt="4">
        <dgm:presLayoutVars>
          <dgm:bulletEnabled val="1"/>
        </dgm:presLayoutVars>
      </dgm:prSet>
      <dgm:spPr/>
    </dgm:pt>
    <dgm:pt modelId="{C06BE871-99A9-4BE6-9159-5D1BABAFC5E9}" type="pres">
      <dgm:prSet presAssocID="{2C62E24A-F3F9-4397-AE6F-F4DA5E5A0701}" presName="accent_2" presStyleCnt="0"/>
      <dgm:spPr/>
    </dgm:pt>
    <dgm:pt modelId="{CEDB2CF4-C3AD-4730-B21A-427A87914FA4}" type="pres">
      <dgm:prSet presAssocID="{2C62E24A-F3F9-4397-AE6F-F4DA5E5A0701}" presName="accentRepeatNode" presStyleLbl="solidFgAcc1" presStyleIdx="1" presStyleCnt="4"/>
      <dgm:spPr/>
    </dgm:pt>
    <dgm:pt modelId="{38FD0C1B-51E4-44EC-99CF-96485654BDEC}" type="pres">
      <dgm:prSet presAssocID="{FBC3F601-583C-4809-9C13-39EB64FC12E1}" presName="text_3" presStyleLbl="node1" presStyleIdx="2" presStyleCnt="4">
        <dgm:presLayoutVars>
          <dgm:bulletEnabled val="1"/>
        </dgm:presLayoutVars>
      </dgm:prSet>
      <dgm:spPr/>
    </dgm:pt>
    <dgm:pt modelId="{48086EA9-3411-4A54-8D64-07A93C8E661E}" type="pres">
      <dgm:prSet presAssocID="{FBC3F601-583C-4809-9C13-39EB64FC12E1}" presName="accent_3" presStyleCnt="0"/>
      <dgm:spPr/>
    </dgm:pt>
    <dgm:pt modelId="{E70F3A96-90FB-46C4-A032-F8AD3B4E749D}" type="pres">
      <dgm:prSet presAssocID="{FBC3F601-583C-4809-9C13-39EB64FC12E1}" presName="accentRepeatNode" presStyleLbl="solidFgAcc1" presStyleIdx="2" presStyleCnt="4"/>
      <dgm:spPr/>
    </dgm:pt>
    <dgm:pt modelId="{A02900AE-432E-42CF-97DE-55A7460E0F7A}" type="pres">
      <dgm:prSet presAssocID="{CCDD9A5D-C57C-46E1-A382-20B6A3FB9603}" presName="text_4" presStyleLbl="node1" presStyleIdx="3" presStyleCnt="4">
        <dgm:presLayoutVars>
          <dgm:bulletEnabled val="1"/>
        </dgm:presLayoutVars>
      </dgm:prSet>
      <dgm:spPr/>
    </dgm:pt>
    <dgm:pt modelId="{AFA49404-63DA-4C0E-B42B-BCA48FBAC813}" type="pres">
      <dgm:prSet presAssocID="{CCDD9A5D-C57C-46E1-A382-20B6A3FB9603}" presName="accent_4" presStyleCnt="0"/>
      <dgm:spPr/>
    </dgm:pt>
    <dgm:pt modelId="{A14C03EE-8572-4B4F-B718-D93819AEDECF}" type="pres">
      <dgm:prSet presAssocID="{CCDD9A5D-C57C-46E1-A382-20B6A3FB9603}" presName="accentRepeatNode" presStyleLbl="solidFgAcc1" presStyleIdx="3" presStyleCnt="4"/>
      <dgm:spPr/>
    </dgm:pt>
  </dgm:ptLst>
  <dgm:cxnLst>
    <dgm:cxn modelId="{5ED48808-EA1C-44CA-931D-0D77DEA9DE9B}" srcId="{9186480B-75E6-4852-B609-2A2C3B7904DC}" destId="{CCDD9A5D-C57C-46E1-A382-20B6A3FB9603}" srcOrd="3" destOrd="0" parTransId="{DF2FC0B5-2191-444E-964B-AE8C91BB64BF}" sibTransId="{0A433C80-81D5-44F6-9EFF-3F35CBD1D409}"/>
    <dgm:cxn modelId="{4E768722-AE76-43C8-89DC-26359CACDFB0}" type="presOf" srcId="{9E9ECF3F-0037-42E6-B727-97E7CEFD6E54}" destId="{EB74694B-E79D-4B8F-B10B-430B5F48092F}" srcOrd="0" destOrd="0" presId="urn:microsoft.com/office/officeart/2008/layout/VerticalCurvedList"/>
    <dgm:cxn modelId="{DC68C523-F62D-4D69-AF4C-A496A3941E4E}" type="presOf" srcId="{2C62E24A-F3F9-4397-AE6F-F4DA5E5A0701}" destId="{533936B9-9CFA-4366-9523-51E83716DB10}" srcOrd="0" destOrd="0" presId="urn:microsoft.com/office/officeart/2008/layout/VerticalCurvedList"/>
    <dgm:cxn modelId="{B1B41524-4D1D-4480-BB38-8010C7A606E8}" srcId="{9186480B-75E6-4852-B609-2A2C3B7904DC}" destId="{2C62E24A-F3F9-4397-AE6F-F4DA5E5A0701}" srcOrd="1" destOrd="0" parTransId="{435A1301-94EF-45D5-83EB-23C96A17A1D3}" sibTransId="{080785D0-68E0-4FD7-A549-0ACCE966B6C7}"/>
    <dgm:cxn modelId="{AE7AEC3B-4FA5-4A26-9744-751C2F08A73F}" type="presOf" srcId="{CCDD9A5D-C57C-46E1-A382-20B6A3FB9603}" destId="{A02900AE-432E-42CF-97DE-55A7460E0F7A}" srcOrd="0" destOrd="0" presId="urn:microsoft.com/office/officeart/2008/layout/VerticalCurvedList"/>
    <dgm:cxn modelId="{42272358-C1CD-42C3-A1C0-02B8E044C072}" type="presOf" srcId="{E98DD319-29C4-4E50-8CD2-4F5D2183D03D}" destId="{9185E1B0-665E-4928-B9BA-8BA5C11BB6CC}" srcOrd="0" destOrd="0" presId="urn:microsoft.com/office/officeart/2008/layout/VerticalCurvedList"/>
    <dgm:cxn modelId="{92FC8F89-E576-4D19-98B0-0072AD31D60E}" type="presOf" srcId="{9186480B-75E6-4852-B609-2A2C3B7904DC}" destId="{CEABB767-4B90-4593-9E9E-F05A3F474E4D}" srcOrd="0" destOrd="0" presId="urn:microsoft.com/office/officeart/2008/layout/VerticalCurvedList"/>
    <dgm:cxn modelId="{9FBAA094-5525-4EF1-BFB0-734402C4353D}" type="presOf" srcId="{FBC3F601-583C-4809-9C13-39EB64FC12E1}" destId="{38FD0C1B-51E4-44EC-99CF-96485654BDEC}" srcOrd="0" destOrd="0" presId="urn:microsoft.com/office/officeart/2008/layout/VerticalCurvedList"/>
    <dgm:cxn modelId="{E6670DE6-754A-494C-95B9-4EE428056A21}" srcId="{9186480B-75E6-4852-B609-2A2C3B7904DC}" destId="{FBC3F601-583C-4809-9C13-39EB64FC12E1}" srcOrd="2" destOrd="0" parTransId="{35962273-1679-4EE2-8585-84FC6B06947A}" sibTransId="{0FFE41C8-D17E-4545-93BC-8E939302DA85}"/>
    <dgm:cxn modelId="{5B3A6AF7-463F-4416-83B4-11FBDF4D0ED8}" srcId="{9186480B-75E6-4852-B609-2A2C3B7904DC}" destId="{9E9ECF3F-0037-42E6-B727-97E7CEFD6E54}" srcOrd="0" destOrd="0" parTransId="{6D2D4346-913D-45CD-A0EC-5846AD461B5A}" sibTransId="{E98DD319-29C4-4E50-8CD2-4F5D2183D03D}"/>
    <dgm:cxn modelId="{496C1784-9786-460E-92B2-0C8781E33717}" type="presParOf" srcId="{CEABB767-4B90-4593-9E9E-F05A3F474E4D}" destId="{C264AC87-8E3C-466A-8338-9D6FF15FCEC8}" srcOrd="0" destOrd="0" presId="urn:microsoft.com/office/officeart/2008/layout/VerticalCurvedList"/>
    <dgm:cxn modelId="{82A723FD-2FF8-4D4A-9224-F11EEFE547F9}" type="presParOf" srcId="{C264AC87-8E3C-466A-8338-9D6FF15FCEC8}" destId="{C8323256-6CBC-4CBA-8B72-C56EBF6A5E6D}" srcOrd="0" destOrd="0" presId="urn:microsoft.com/office/officeart/2008/layout/VerticalCurvedList"/>
    <dgm:cxn modelId="{751CF76F-DCCE-4E73-904F-08EAE8955F13}" type="presParOf" srcId="{C8323256-6CBC-4CBA-8B72-C56EBF6A5E6D}" destId="{8B64AAC4-5584-4823-ABED-BF534DF747CD}" srcOrd="0" destOrd="0" presId="urn:microsoft.com/office/officeart/2008/layout/VerticalCurvedList"/>
    <dgm:cxn modelId="{09AD869B-7B4D-4694-82BC-E59C40867C64}" type="presParOf" srcId="{C8323256-6CBC-4CBA-8B72-C56EBF6A5E6D}" destId="{9185E1B0-665E-4928-B9BA-8BA5C11BB6CC}" srcOrd="1" destOrd="0" presId="urn:microsoft.com/office/officeart/2008/layout/VerticalCurvedList"/>
    <dgm:cxn modelId="{D0CE62C0-C083-40AB-A262-0E4CB074DE6D}" type="presParOf" srcId="{C8323256-6CBC-4CBA-8B72-C56EBF6A5E6D}" destId="{F8E8D909-CD56-4FB7-9F5F-D28E2265A39C}" srcOrd="2" destOrd="0" presId="urn:microsoft.com/office/officeart/2008/layout/VerticalCurvedList"/>
    <dgm:cxn modelId="{6BBE3D96-18EF-4DCB-81EE-EB3756EB9D21}" type="presParOf" srcId="{C8323256-6CBC-4CBA-8B72-C56EBF6A5E6D}" destId="{F6BD0820-19DD-4F1A-8CD3-070CB6190D28}" srcOrd="3" destOrd="0" presId="urn:microsoft.com/office/officeart/2008/layout/VerticalCurvedList"/>
    <dgm:cxn modelId="{9D7DC3B2-C866-49C5-A8CB-A2ED50282287}" type="presParOf" srcId="{C264AC87-8E3C-466A-8338-9D6FF15FCEC8}" destId="{EB74694B-E79D-4B8F-B10B-430B5F48092F}" srcOrd="1" destOrd="0" presId="urn:microsoft.com/office/officeart/2008/layout/VerticalCurvedList"/>
    <dgm:cxn modelId="{B494A02A-1CFE-4627-80BD-924B4E34BC6C}" type="presParOf" srcId="{C264AC87-8E3C-466A-8338-9D6FF15FCEC8}" destId="{A16AE760-C01A-4D8D-93DF-717872617220}" srcOrd="2" destOrd="0" presId="urn:microsoft.com/office/officeart/2008/layout/VerticalCurvedList"/>
    <dgm:cxn modelId="{2C4511A4-1CA2-4D6D-B6AD-6E6970DC3607}" type="presParOf" srcId="{A16AE760-C01A-4D8D-93DF-717872617220}" destId="{522DCC8A-8056-40C8-9E1E-B7EB6DF4ED78}" srcOrd="0" destOrd="0" presId="urn:microsoft.com/office/officeart/2008/layout/VerticalCurvedList"/>
    <dgm:cxn modelId="{8A5D1C19-75AD-497A-9471-5E1E8CE8FEE8}" type="presParOf" srcId="{C264AC87-8E3C-466A-8338-9D6FF15FCEC8}" destId="{533936B9-9CFA-4366-9523-51E83716DB10}" srcOrd="3" destOrd="0" presId="urn:microsoft.com/office/officeart/2008/layout/VerticalCurvedList"/>
    <dgm:cxn modelId="{CB15D9C6-F19D-479A-96D1-2D017A2D6B32}" type="presParOf" srcId="{C264AC87-8E3C-466A-8338-9D6FF15FCEC8}" destId="{C06BE871-99A9-4BE6-9159-5D1BABAFC5E9}" srcOrd="4" destOrd="0" presId="urn:microsoft.com/office/officeart/2008/layout/VerticalCurvedList"/>
    <dgm:cxn modelId="{A4C3A83E-AAA8-4A4D-87F6-5D65540298A7}" type="presParOf" srcId="{C06BE871-99A9-4BE6-9159-5D1BABAFC5E9}" destId="{CEDB2CF4-C3AD-4730-B21A-427A87914FA4}" srcOrd="0" destOrd="0" presId="urn:microsoft.com/office/officeart/2008/layout/VerticalCurvedList"/>
    <dgm:cxn modelId="{505E1731-8C51-4565-9937-47E576184975}" type="presParOf" srcId="{C264AC87-8E3C-466A-8338-9D6FF15FCEC8}" destId="{38FD0C1B-51E4-44EC-99CF-96485654BDEC}" srcOrd="5" destOrd="0" presId="urn:microsoft.com/office/officeart/2008/layout/VerticalCurvedList"/>
    <dgm:cxn modelId="{D350ACF9-AAC9-41ED-B667-4A190633FE5B}" type="presParOf" srcId="{C264AC87-8E3C-466A-8338-9D6FF15FCEC8}" destId="{48086EA9-3411-4A54-8D64-07A93C8E661E}" srcOrd="6" destOrd="0" presId="urn:microsoft.com/office/officeart/2008/layout/VerticalCurvedList"/>
    <dgm:cxn modelId="{C776E683-2B54-4E6F-87B6-FC8467CCD89F}" type="presParOf" srcId="{48086EA9-3411-4A54-8D64-07A93C8E661E}" destId="{E70F3A96-90FB-46C4-A032-F8AD3B4E749D}" srcOrd="0" destOrd="0" presId="urn:microsoft.com/office/officeart/2008/layout/VerticalCurvedList"/>
    <dgm:cxn modelId="{A46E4065-743C-41BC-9ADA-F3229D0DA982}" type="presParOf" srcId="{C264AC87-8E3C-466A-8338-9D6FF15FCEC8}" destId="{A02900AE-432E-42CF-97DE-55A7460E0F7A}" srcOrd="7" destOrd="0" presId="urn:microsoft.com/office/officeart/2008/layout/VerticalCurvedList"/>
    <dgm:cxn modelId="{1C3BBEC3-BB44-4558-9797-9407572C92A7}" type="presParOf" srcId="{C264AC87-8E3C-466A-8338-9D6FF15FCEC8}" destId="{AFA49404-63DA-4C0E-B42B-BCA48FBAC813}" srcOrd="8" destOrd="0" presId="urn:microsoft.com/office/officeart/2008/layout/VerticalCurvedList"/>
    <dgm:cxn modelId="{A10D4DB0-1499-4D65-873F-5B2235F48B69}" type="presParOf" srcId="{AFA49404-63DA-4C0E-B42B-BCA48FBAC813}" destId="{A14C03EE-8572-4B4F-B718-D93819AEDEC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B190FB4-4209-4F4D-A818-76C63376466E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E687195E-5F7D-4D2F-9B7D-0581BACD9ACB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000" dirty="0"/>
            <a:t>Your client will be more appreciative of your effort to make them comfortable.</a:t>
          </a:r>
        </a:p>
      </dgm:t>
    </dgm:pt>
    <dgm:pt modelId="{4119E1C4-013B-4E80-BB85-B352747EE1D1}" type="parTrans" cxnId="{F9D2FDF6-A1EC-4E67-A562-801916E91D32}">
      <dgm:prSet/>
      <dgm:spPr/>
      <dgm:t>
        <a:bodyPr/>
        <a:lstStyle/>
        <a:p>
          <a:endParaRPr lang="en-AU"/>
        </a:p>
      </dgm:t>
    </dgm:pt>
    <dgm:pt modelId="{C999E819-378A-4031-A196-B00959F03BB8}" type="sibTrans" cxnId="{F9D2FDF6-A1EC-4E67-A562-801916E91D32}">
      <dgm:prSet/>
      <dgm:spPr/>
      <dgm:t>
        <a:bodyPr/>
        <a:lstStyle/>
        <a:p>
          <a:endParaRPr lang="en-AU"/>
        </a:p>
      </dgm:t>
    </dgm:pt>
    <dgm:pt modelId="{B6284A78-C77A-4364-BEA3-0CDAAA6C8211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000" dirty="0"/>
            <a:t>Your co-workers will know to put the client’s needs first in all undertakings.</a:t>
          </a:r>
          <a:endParaRPr lang="en-PH" sz="2000" dirty="0"/>
        </a:p>
      </dgm:t>
    </dgm:pt>
    <dgm:pt modelId="{D4855620-F19A-43DA-AF80-C207E777501E}" type="parTrans" cxnId="{9C83839E-8A4E-4605-AC96-490FC97B7B43}">
      <dgm:prSet/>
      <dgm:spPr/>
      <dgm:t>
        <a:bodyPr/>
        <a:lstStyle/>
        <a:p>
          <a:endParaRPr lang="en-AU"/>
        </a:p>
      </dgm:t>
    </dgm:pt>
    <dgm:pt modelId="{0161FC70-7A16-48CC-BDE5-DE5C4875E5C6}" type="sibTrans" cxnId="{9C83839E-8A4E-4605-AC96-490FC97B7B43}">
      <dgm:prSet/>
      <dgm:spPr/>
      <dgm:t>
        <a:bodyPr/>
        <a:lstStyle/>
        <a:p>
          <a:endParaRPr lang="en-AU"/>
        </a:p>
      </dgm:t>
    </dgm:pt>
    <dgm:pt modelId="{F46D580D-052F-4F05-A3A8-143A133C5D28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sz="2000" dirty="0"/>
            <a:t>Your </a:t>
          </a:r>
          <a:r>
            <a:rPr lang="en-US" sz="2000" dirty="0" err="1"/>
            <a:t>organisation</a:t>
          </a:r>
          <a:r>
            <a:rPr lang="en-US" sz="2000" dirty="0"/>
            <a:t> will not receive any legal or ethical complaints.</a:t>
          </a:r>
          <a:endParaRPr lang="en-PH" sz="2000" dirty="0"/>
        </a:p>
      </dgm:t>
    </dgm:pt>
    <dgm:pt modelId="{5A63F0D7-747C-4155-93F1-02F305FEBB19}" type="parTrans" cxnId="{9ACED990-CE89-410C-BE5E-5DB3E10DFC6A}">
      <dgm:prSet/>
      <dgm:spPr/>
      <dgm:t>
        <a:bodyPr/>
        <a:lstStyle/>
        <a:p>
          <a:endParaRPr lang="en-AU"/>
        </a:p>
      </dgm:t>
    </dgm:pt>
    <dgm:pt modelId="{D894ED98-DE5D-4272-BF26-2F8561DB114D}" type="sibTrans" cxnId="{9ACED990-CE89-410C-BE5E-5DB3E10DFC6A}">
      <dgm:prSet/>
      <dgm:spPr/>
      <dgm:t>
        <a:bodyPr/>
        <a:lstStyle/>
        <a:p>
          <a:endParaRPr lang="en-AU"/>
        </a:p>
      </dgm:t>
    </dgm:pt>
    <dgm:pt modelId="{EE9E8DD0-0DCB-45A8-ABC6-C50112D99BB6}">
      <dgm:prSet custT="1"/>
      <dgm:spPr/>
      <dgm:t>
        <a:bodyPr/>
        <a:lstStyle/>
        <a:p>
          <a:r>
            <a:rPr lang="en-AU" sz="2000" dirty="0"/>
            <a:t>You will have valuable experiences that you can use for further reflection and for forming personalised work practices.</a:t>
          </a:r>
        </a:p>
      </dgm:t>
    </dgm:pt>
    <dgm:pt modelId="{6C1DD4AE-4347-40A0-8ED2-5E9A40FEE1E3}" type="parTrans" cxnId="{D4D4CDEF-70A3-494B-84D7-958F9C85DF63}">
      <dgm:prSet/>
      <dgm:spPr/>
      <dgm:t>
        <a:bodyPr/>
        <a:lstStyle/>
        <a:p>
          <a:endParaRPr lang="en-AU"/>
        </a:p>
      </dgm:t>
    </dgm:pt>
    <dgm:pt modelId="{B575505A-A536-4A07-B37C-5982F193395B}" type="sibTrans" cxnId="{D4D4CDEF-70A3-494B-84D7-958F9C85DF63}">
      <dgm:prSet/>
      <dgm:spPr/>
      <dgm:t>
        <a:bodyPr/>
        <a:lstStyle/>
        <a:p>
          <a:endParaRPr lang="en-AU"/>
        </a:p>
      </dgm:t>
    </dgm:pt>
    <dgm:pt modelId="{9F875AAD-2F8E-424A-929B-04190C65387E}" type="pres">
      <dgm:prSet presAssocID="{6B190FB4-4209-4F4D-A818-76C63376466E}" presName="Name0" presStyleCnt="0">
        <dgm:presLayoutVars>
          <dgm:chMax val="7"/>
          <dgm:chPref val="7"/>
          <dgm:dir/>
        </dgm:presLayoutVars>
      </dgm:prSet>
      <dgm:spPr/>
    </dgm:pt>
    <dgm:pt modelId="{854FCF51-A160-4C05-969F-AC69835989B0}" type="pres">
      <dgm:prSet presAssocID="{6B190FB4-4209-4F4D-A818-76C63376466E}" presName="Name1" presStyleCnt="0"/>
      <dgm:spPr/>
    </dgm:pt>
    <dgm:pt modelId="{67A3C3A4-E3C9-444C-9A2B-1FE802026B2E}" type="pres">
      <dgm:prSet presAssocID="{6B190FB4-4209-4F4D-A818-76C63376466E}" presName="cycle" presStyleCnt="0"/>
      <dgm:spPr/>
    </dgm:pt>
    <dgm:pt modelId="{4243F234-7AFA-4992-87ED-90BB65A6D221}" type="pres">
      <dgm:prSet presAssocID="{6B190FB4-4209-4F4D-A818-76C63376466E}" presName="srcNode" presStyleLbl="node1" presStyleIdx="0" presStyleCnt="4"/>
      <dgm:spPr/>
    </dgm:pt>
    <dgm:pt modelId="{2CCB4FD7-EADB-4714-8828-ED3018644366}" type="pres">
      <dgm:prSet presAssocID="{6B190FB4-4209-4F4D-A818-76C63376466E}" presName="conn" presStyleLbl="parChTrans1D2" presStyleIdx="0" presStyleCnt="1"/>
      <dgm:spPr/>
    </dgm:pt>
    <dgm:pt modelId="{EF2E44F6-3454-4E1E-9923-7C3C263B47E1}" type="pres">
      <dgm:prSet presAssocID="{6B190FB4-4209-4F4D-A818-76C63376466E}" presName="extraNode" presStyleLbl="node1" presStyleIdx="0" presStyleCnt="4"/>
      <dgm:spPr/>
    </dgm:pt>
    <dgm:pt modelId="{A9B724BD-0852-4793-BBC2-7257C2C6D7F7}" type="pres">
      <dgm:prSet presAssocID="{6B190FB4-4209-4F4D-A818-76C63376466E}" presName="dstNode" presStyleLbl="node1" presStyleIdx="0" presStyleCnt="4"/>
      <dgm:spPr/>
    </dgm:pt>
    <dgm:pt modelId="{EA847652-7F75-4176-B68C-86AC0F573C07}" type="pres">
      <dgm:prSet presAssocID="{E687195E-5F7D-4D2F-9B7D-0581BACD9ACB}" presName="text_1" presStyleLbl="node1" presStyleIdx="0" presStyleCnt="4" custScaleY="123454">
        <dgm:presLayoutVars>
          <dgm:bulletEnabled val="1"/>
        </dgm:presLayoutVars>
      </dgm:prSet>
      <dgm:spPr/>
    </dgm:pt>
    <dgm:pt modelId="{03D9341D-378F-47BF-A4E6-E4ECE5C4F9AD}" type="pres">
      <dgm:prSet presAssocID="{E687195E-5F7D-4D2F-9B7D-0581BACD9ACB}" presName="accent_1" presStyleCnt="0"/>
      <dgm:spPr/>
    </dgm:pt>
    <dgm:pt modelId="{1B5FC99A-5AF8-4F48-B586-DD036221D838}" type="pres">
      <dgm:prSet presAssocID="{E687195E-5F7D-4D2F-9B7D-0581BACD9ACB}" presName="accentRepeatNode" presStyleLbl="solidFgAcc1" presStyleIdx="0" presStyleCnt="4"/>
      <dgm:spPr/>
    </dgm:pt>
    <dgm:pt modelId="{574DB668-B223-47E4-AA7A-F5DCA65435F3}" type="pres">
      <dgm:prSet presAssocID="{B6284A78-C77A-4364-BEA3-0CDAAA6C8211}" presName="text_2" presStyleLbl="node1" presStyleIdx="1" presStyleCnt="4" custScaleY="123454">
        <dgm:presLayoutVars>
          <dgm:bulletEnabled val="1"/>
        </dgm:presLayoutVars>
      </dgm:prSet>
      <dgm:spPr/>
    </dgm:pt>
    <dgm:pt modelId="{91FEAB9B-96FD-49CB-B83B-F7D4C96492EE}" type="pres">
      <dgm:prSet presAssocID="{B6284A78-C77A-4364-BEA3-0CDAAA6C8211}" presName="accent_2" presStyleCnt="0"/>
      <dgm:spPr/>
    </dgm:pt>
    <dgm:pt modelId="{82525208-485D-47B8-9FD2-A0ED13208F03}" type="pres">
      <dgm:prSet presAssocID="{B6284A78-C77A-4364-BEA3-0CDAAA6C8211}" presName="accentRepeatNode" presStyleLbl="solidFgAcc1" presStyleIdx="1" presStyleCnt="4"/>
      <dgm:spPr/>
    </dgm:pt>
    <dgm:pt modelId="{932492CE-A511-4AB2-B56B-E8564B74FDD1}" type="pres">
      <dgm:prSet presAssocID="{F46D580D-052F-4F05-A3A8-143A133C5D28}" presName="text_3" presStyleLbl="node1" presStyleIdx="2" presStyleCnt="4" custScaleY="123454">
        <dgm:presLayoutVars>
          <dgm:bulletEnabled val="1"/>
        </dgm:presLayoutVars>
      </dgm:prSet>
      <dgm:spPr/>
    </dgm:pt>
    <dgm:pt modelId="{EC308F10-D994-4086-871C-6205EF9FAA79}" type="pres">
      <dgm:prSet presAssocID="{F46D580D-052F-4F05-A3A8-143A133C5D28}" presName="accent_3" presStyleCnt="0"/>
      <dgm:spPr/>
    </dgm:pt>
    <dgm:pt modelId="{63AF9483-0918-4B80-A67E-F9B86EBF7A6B}" type="pres">
      <dgm:prSet presAssocID="{F46D580D-052F-4F05-A3A8-143A133C5D28}" presName="accentRepeatNode" presStyleLbl="solidFgAcc1" presStyleIdx="2" presStyleCnt="4"/>
      <dgm:spPr/>
    </dgm:pt>
    <dgm:pt modelId="{FF3996B2-FB6A-4261-9B7B-921F18DA018D}" type="pres">
      <dgm:prSet presAssocID="{EE9E8DD0-0DCB-45A8-ABC6-C50112D99BB6}" presName="text_4" presStyleLbl="node1" presStyleIdx="3" presStyleCnt="4" custScaleY="123454">
        <dgm:presLayoutVars>
          <dgm:bulletEnabled val="1"/>
        </dgm:presLayoutVars>
      </dgm:prSet>
      <dgm:spPr/>
    </dgm:pt>
    <dgm:pt modelId="{91E32823-B7E3-4638-B397-EE4502DABF81}" type="pres">
      <dgm:prSet presAssocID="{EE9E8DD0-0DCB-45A8-ABC6-C50112D99BB6}" presName="accent_4" presStyleCnt="0"/>
      <dgm:spPr/>
    </dgm:pt>
    <dgm:pt modelId="{9AA08A2C-CF84-4B55-A333-BCDFDD380ECE}" type="pres">
      <dgm:prSet presAssocID="{EE9E8DD0-0DCB-45A8-ABC6-C50112D99BB6}" presName="accentRepeatNode" presStyleLbl="solidFgAcc1" presStyleIdx="3" presStyleCnt="4"/>
      <dgm:spPr/>
    </dgm:pt>
  </dgm:ptLst>
  <dgm:cxnLst>
    <dgm:cxn modelId="{63AD813A-474F-49DD-B344-257CD38A4626}" type="presOf" srcId="{C999E819-378A-4031-A196-B00959F03BB8}" destId="{2CCB4FD7-EADB-4714-8828-ED3018644366}" srcOrd="0" destOrd="0" presId="urn:microsoft.com/office/officeart/2008/layout/VerticalCurvedList"/>
    <dgm:cxn modelId="{B59A734C-4FC9-441C-91DD-FA5E0B7B8E41}" type="presOf" srcId="{B6284A78-C77A-4364-BEA3-0CDAAA6C8211}" destId="{574DB668-B223-47E4-AA7A-F5DCA65435F3}" srcOrd="0" destOrd="0" presId="urn:microsoft.com/office/officeart/2008/layout/VerticalCurvedList"/>
    <dgm:cxn modelId="{5EB6794D-81AB-4F27-AAAE-EB822FF33D92}" type="presOf" srcId="{E687195E-5F7D-4D2F-9B7D-0581BACD9ACB}" destId="{EA847652-7F75-4176-B68C-86AC0F573C07}" srcOrd="0" destOrd="0" presId="urn:microsoft.com/office/officeart/2008/layout/VerticalCurvedList"/>
    <dgm:cxn modelId="{63354F75-8303-4695-A737-AA70D5552A29}" type="presOf" srcId="{EE9E8DD0-0DCB-45A8-ABC6-C50112D99BB6}" destId="{FF3996B2-FB6A-4261-9B7B-921F18DA018D}" srcOrd="0" destOrd="0" presId="urn:microsoft.com/office/officeart/2008/layout/VerticalCurvedList"/>
    <dgm:cxn modelId="{9ACED990-CE89-410C-BE5E-5DB3E10DFC6A}" srcId="{6B190FB4-4209-4F4D-A818-76C63376466E}" destId="{F46D580D-052F-4F05-A3A8-143A133C5D28}" srcOrd="2" destOrd="0" parTransId="{5A63F0D7-747C-4155-93F1-02F305FEBB19}" sibTransId="{D894ED98-DE5D-4272-BF26-2F8561DB114D}"/>
    <dgm:cxn modelId="{9C83839E-8A4E-4605-AC96-490FC97B7B43}" srcId="{6B190FB4-4209-4F4D-A818-76C63376466E}" destId="{B6284A78-C77A-4364-BEA3-0CDAAA6C8211}" srcOrd="1" destOrd="0" parTransId="{D4855620-F19A-43DA-AF80-C207E777501E}" sibTransId="{0161FC70-7A16-48CC-BDE5-DE5C4875E5C6}"/>
    <dgm:cxn modelId="{E19FF1B1-0AD8-483B-A277-C37D466520BC}" type="presOf" srcId="{6B190FB4-4209-4F4D-A818-76C63376466E}" destId="{9F875AAD-2F8E-424A-929B-04190C65387E}" srcOrd="0" destOrd="0" presId="urn:microsoft.com/office/officeart/2008/layout/VerticalCurvedList"/>
    <dgm:cxn modelId="{FC1545C8-E6E4-40C8-8C2C-D70FDCB93F27}" type="presOf" srcId="{F46D580D-052F-4F05-A3A8-143A133C5D28}" destId="{932492CE-A511-4AB2-B56B-E8564B74FDD1}" srcOrd="0" destOrd="0" presId="urn:microsoft.com/office/officeart/2008/layout/VerticalCurvedList"/>
    <dgm:cxn modelId="{D4D4CDEF-70A3-494B-84D7-958F9C85DF63}" srcId="{6B190FB4-4209-4F4D-A818-76C63376466E}" destId="{EE9E8DD0-0DCB-45A8-ABC6-C50112D99BB6}" srcOrd="3" destOrd="0" parTransId="{6C1DD4AE-4347-40A0-8ED2-5E9A40FEE1E3}" sibTransId="{B575505A-A536-4A07-B37C-5982F193395B}"/>
    <dgm:cxn modelId="{F9D2FDF6-A1EC-4E67-A562-801916E91D32}" srcId="{6B190FB4-4209-4F4D-A818-76C63376466E}" destId="{E687195E-5F7D-4D2F-9B7D-0581BACD9ACB}" srcOrd="0" destOrd="0" parTransId="{4119E1C4-013B-4E80-BB85-B352747EE1D1}" sibTransId="{C999E819-378A-4031-A196-B00959F03BB8}"/>
    <dgm:cxn modelId="{4461BB74-4EC3-4036-9FC4-AF487A5B16DB}" type="presParOf" srcId="{9F875AAD-2F8E-424A-929B-04190C65387E}" destId="{854FCF51-A160-4C05-969F-AC69835989B0}" srcOrd="0" destOrd="0" presId="urn:microsoft.com/office/officeart/2008/layout/VerticalCurvedList"/>
    <dgm:cxn modelId="{4F747CB9-1FD4-4A25-8B19-3B71ABC5D55F}" type="presParOf" srcId="{854FCF51-A160-4C05-969F-AC69835989B0}" destId="{67A3C3A4-E3C9-444C-9A2B-1FE802026B2E}" srcOrd="0" destOrd="0" presId="urn:microsoft.com/office/officeart/2008/layout/VerticalCurvedList"/>
    <dgm:cxn modelId="{6E3AEC8E-2D83-4D2F-8F14-9EEC19F67959}" type="presParOf" srcId="{67A3C3A4-E3C9-444C-9A2B-1FE802026B2E}" destId="{4243F234-7AFA-4992-87ED-90BB65A6D221}" srcOrd="0" destOrd="0" presId="urn:microsoft.com/office/officeart/2008/layout/VerticalCurvedList"/>
    <dgm:cxn modelId="{B8E2E8D2-09B9-41F6-8434-0D575108D58C}" type="presParOf" srcId="{67A3C3A4-E3C9-444C-9A2B-1FE802026B2E}" destId="{2CCB4FD7-EADB-4714-8828-ED3018644366}" srcOrd="1" destOrd="0" presId="urn:microsoft.com/office/officeart/2008/layout/VerticalCurvedList"/>
    <dgm:cxn modelId="{AA14C94F-B8C7-4C41-BDB0-A9F12507163B}" type="presParOf" srcId="{67A3C3A4-E3C9-444C-9A2B-1FE802026B2E}" destId="{EF2E44F6-3454-4E1E-9923-7C3C263B47E1}" srcOrd="2" destOrd="0" presId="urn:microsoft.com/office/officeart/2008/layout/VerticalCurvedList"/>
    <dgm:cxn modelId="{E41DDDBB-254C-480A-BB70-C6E5F6FCA1B4}" type="presParOf" srcId="{67A3C3A4-E3C9-444C-9A2B-1FE802026B2E}" destId="{A9B724BD-0852-4793-BBC2-7257C2C6D7F7}" srcOrd="3" destOrd="0" presId="urn:microsoft.com/office/officeart/2008/layout/VerticalCurvedList"/>
    <dgm:cxn modelId="{180AA07F-9647-460E-9916-0A7A35ED3D24}" type="presParOf" srcId="{854FCF51-A160-4C05-969F-AC69835989B0}" destId="{EA847652-7F75-4176-B68C-86AC0F573C07}" srcOrd="1" destOrd="0" presId="urn:microsoft.com/office/officeart/2008/layout/VerticalCurvedList"/>
    <dgm:cxn modelId="{8729A97C-4273-48B5-BF13-B4326495D3F0}" type="presParOf" srcId="{854FCF51-A160-4C05-969F-AC69835989B0}" destId="{03D9341D-378F-47BF-A4E6-E4ECE5C4F9AD}" srcOrd="2" destOrd="0" presId="urn:microsoft.com/office/officeart/2008/layout/VerticalCurvedList"/>
    <dgm:cxn modelId="{3FA9AF84-4B19-40D1-8C9A-93126D9924D3}" type="presParOf" srcId="{03D9341D-378F-47BF-A4E6-E4ECE5C4F9AD}" destId="{1B5FC99A-5AF8-4F48-B586-DD036221D838}" srcOrd="0" destOrd="0" presId="urn:microsoft.com/office/officeart/2008/layout/VerticalCurvedList"/>
    <dgm:cxn modelId="{D9B929E3-0366-4A10-9506-01F8A6EA608F}" type="presParOf" srcId="{854FCF51-A160-4C05-969F-AC69835989B0}" destId="{574DB668-B223-47E4-AA7A-F5DCA65435F3}" srcOrd="3" destOrd="0" presId="urn:microsoft.com/office/officeart/2008/layout/VerticalCurvedList"/>
    <dgm:cxn modelId="{91CFFCE2-B745-4D00-97ED-ACD60921F4DF}" type="presParOf" srcId="{854FCF51-A160-4C05-969F-AC69835989B0}" destId="{91FEAB9B-96FD-49CB-B83B-F7D4C96492EE}" srcOrd="4" destOrd="0" presId="urn:microsoft.com/office/officeart/2008/layout/VerticalCurvedList"/>
    <dgm:cxn modelId="{27875232-7FB9-4CA6-AFE9-CE23605B0DF6}" type="presParOf" srcId="{91FEAB9B-96FD-49CB-B83B-F7D4C96492EE}" destId="{82525208-485D-47B8-9FD2-A0ED13208F03}" srcOrd="0" destOrd="0" presId="urn:microsoft.com/office/officeart/2008/layout/VerticalCurvedList"/>
    <dgm:cxn modelId="{4011E251-77E1-4976-B67A-75521452C42E}" type="presParOf" srcId="{854FCF51-A160-4C05-969F-AC69835989B0}" destId="{932492CE-A511-4AB2-B56B-E8564B74FDD1}" srcOrd="5" destOrd="0" presId="urn:microsoft.com/office/officeart/2008/layout/VerticalCurvedList"/>
    <dgm:cxn modelId="{189AFC83-4E12-4882-B4D9-DF9727B338D1}" type="presParOf" srcId="{854FCF51-A160-4C05-969F-AC69835989B0}" destId="{EC308F10-D994-4086-871C-6205EF9FAA79}" srcOrd="6" destOrd="0" presId="urn:microsoft.com/office/officeart/2008/layout/VerticalCurvedList"/>
    <dgm:cxn modelId="{1F968AAB-7C66-4453-9ED0-0CE072855A65}" type="presParOf" srcId="{EC308F10-D994-4086-871C-6205EF9FAA79}" destId="{63AF9483-0918-4B80-A67E-F9B86EBF7A6B}" srcOrd="0" destOrd="0" presId="urn:microsoft.com/office/officeart/2008/layout/VerticalCurvedList"/>
    <dgm:cxn modelId="{57F22D0C-9242-4C0C-B003-BC1EC3D84CEA}" type="presParOf" srcId="{854FCF51-A160-4C05-969F-AC69835989B0}" destId="{FF3996B2-FB6A-4261-9B7B-921F18DA018D}" srcOrd="7" destOrd="0" presId="urn:microsoft.com/office/officeart/2008/layout/VerticalCurvedList"/>
    <dgm:cxn modelId="{334DC9E5-C72A-4ECA-8E17-76598E364E62}" type="presParOf" srcId="{854FCF51-A160-4C05-969F-AC69835989B0}" destId="{91E32823-B7E3-4638-B397-EE4502DABF81}" srcOrd="8" destOrd="0" presId="urn:microsoft.com/office/officeart/2008/layout/VerticalCurvedList"/>
    <dgm:cxn modelId="{AD5C6462-2CA7-42E7-92AB-B1A2D01A2407}" type="presParOf" srcId="{91E32823-B7E3-4638-B397-EE4502DABF81}" destId="{9AA08A2C-CF84-4B55-A333-BCDFDD380EC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0A4A403-2BF5-4C1B-9D4C-4C02DC46446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29A9F9D7-BEDE-443B-8B3C-300ADAACBBEF}">
      <dgm:prSet phldrT="[Text]" custT="1"/>
      <dgm:spPr/>
      <dgm:t>
        <a:bodyPr/>
        <a:lstStyle/>
        <a:p>
          <a:r>
            <a:rPr lang="en-AU" sz="2000" dirty="0"/>
            <a:t>Choose the appropriate person. </a:t>
          </a:r>
        </a:p>
      </dgm:t>
    </dgm:pt>
    <dgm:pt modelId="{7459F0C9-03DB-45C7-8087-D98BA03C6D1B}" type="parTrans" cxnId="{40422E79-CB7C-4261-B547-535555EC1CDC}">
      <dgm:prSet/>
      <dgm:spPr/>
      <dgm:t>
        <a:bodyPr/>
        <a:lstStyle/>
        <a:p>
          <a:endParaRPr lang="en-AU"/>
        </a:p>
      </dgm:t>
    </dgm:pt>
    <dgm:pt modelId="{39E027B2-9231-46D3-BA83-0B0365D31AF5}" type="sibTrans" cxnId="{40422E79-CB7C-4261-B547-535555EC1CDC}">
      <dgm:prSet/>
      <dgm:spPr/>
      <dgm:t>
        <a:bodyPr/>
        <a:lstStyle/>
        <a:p>
          <a:endParaRPr lang="en-AU"/>
        </a:p>
      </dgm:t>
    </dgm:pt>
    <dgm:pt modelId="{2A49BBC0-F72C-4330-8044-210106AE9F0A}">
      <dgm:prSet phldrT="[Text]" custT="1"/>
      <dgm:spPr/>
      <dgm:t>
        <a:bodyPr/>
        <a:lstStyle/>
        <a:p>
          <a:r>
            <a:rPr lang="en-AU" sz="2000" dirty="0"/>
            <a:t>Make sure to check the person’s availability before asking for their help. </a:t>
          </a:r>
        </a:p>
      </dgm:t>
    </dgm:pt>
    <dgm:pt modelId="{1A1C8066-D739-4535-97D8-CC4F62ABB670}" type="parTrans" cxnId="{02DE0EC5-387C-4DF0-B9DC-74D541EAA07A}">
      <dgm:prSet/>
      <dgm:spPr/>
      <dgm:t>
        <a:bodyPr/>
        <a:lstStyle/>
        <a:p>
          <a:endParaRPr lang="en-AU"/>
        </a:p>
      </dgm:t>
    </dgm:pt>
    <dgm:pt modelId="{89B6A2C6-2595-4607-A52E-4CC12D0B0ADB}" type="sibTrans" cxnId="{02DE0EC5-387C-4DF0-B9DC-74D541EAA07A}">
      <dgm:prSet/>
      <dgm:spPr/>
      <dgm:t>
        <a:bodyPr/>
        <a:lstStyle/>
        <a:p>
          <a:endParaRPr lang="en-AU"/>
        </a:p>
      </dgm:t>
    </dgm:pt>
    <dgm:pt modelId="{BBD2AF0A-58A5-4F0D-B85A-F6A53D408D9D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000" dirty="0"/>
            <a:t>Provide them with a summary of the problem, the solutions you implemented, the difficulties you encountered and the issues that continue to persist.</a:t>
          </a:r>
        </a:p>
      </dgm:t>
    </dgm:pt>
    <dgm:pt modelId="{11BE29C3-117A-42D9-83FD-D50EA44B1EE9}" type="parTrans" cxnId="{8BB83319-FE1E-4925-8A6B-9080F36C8A8F}">
      <dgm:prSet/>
      <dgm:spPr/>
      <dgm:t>
        <a:bodyPr/>
        <a:lstStyle/>
        <a:p>
          <a:endParaRPr lang="en-AU"/>
        </a:p>
      </dgm:t>
    </dgm:pt>
    <dgm:pt modelId="{AD2D7C85-9ACC-4491-B2F2-DA49B4F8D542}" type="sibTrans" cxnId="{8BB83319-FE1E-4925-8A6B-9080F36C8A8F}">
      <dgm:prSet/>
      <dgm:spPr/>
      <dgm:t>
        <a:bodyPr/>
        <a:lstStyle/>
        <a:p>
          <a:endParaRPr lang="en-AU"/>
        </a:p>
      </dgm:t>
    </dgm:pt>
    <dgm:pt modelId="{6E37C8DE-54E2-428E-A103-F033F9EB9FE8}">
      <dgm:prSet phldrT="[Text]" custT="1"/>
      <dgm:spPr/>
      <dgm:t>
        <a:bodyPr/>
        <a:lstStyle/>
        <a:p>
          <a:r>
            <a:rPr lang="en-AU" sz="2000" dirty="0"/>
            <a:t>Be specific with your request. </a:t>
          </a:r>
        </a:p>
      </dgm:t>
    </dgm:pt>
    <dgm:pt modelId="{39F94730-5F05-4ABF-8F94-09B7EAE7E377}" type="parTrans" cxnId="{C405BD1C-473B-4C36-9666-41AE8D80A610}">
      <dgm:prSet/>
      <dgm:spPr/>
      <dgm:t>
        <a:bodyPr/>
        <a:lstStyle/>
        <a:p>
          <a:endParaRPr lang="en-AU"/>
        </a:p>
      </dgm:t>
    </dgm:pt>
    <dgm:pt modelId="{263A026C-95AE-4D03-A705-66AE4D2D7A25}" type="sibTrans" cxnId="{C405BD1C-473B-4C36-9666-41AE8D80A610}">
      <dgm:prSet/>
      <dgm:spPr/>
      <dgm:t>
        <a:bodyPr/>
        <a:lstStyle/>
        <a:p>
          <a:endParaRPr lang="en-AU"/>
        </a:p>
      </dgm:t>
    </dgm:pt>
    <dgm:pt modelId="{F43D5DEE-BE81-4C54-AC67-20B3F93327E7}">
      <dgm:prSet phldrT="[Text]" custT="1"/>
      <dgm:spPr/>
      <dgm:t>
        <a:bodyPr/>
        <a:lstStyle/>
        <a:p>
          <a:r>
            <a:rPr lang="en-AU" sz="2000" dirty="0"/>
            <a:t>Collaborate with the person. </a:t>
          </a:r>
        </a:p>
      </dgm:t>
    </dgm:pt>
    <dgm:pt modelId="{2D03C23E-B256-4538-9436-547E3D9F2A4C}" type="parTrans" cxnId="{36055C1B-2AD8-4895-B050-1A8D5E24D046}">
      <dgm:prSet/>
      <dgm:spPr/>
      <dgm:t>
        <a:bodyPr/>
        <a:lstStyle/>
        <a:p>
          <a:endParaRPr lang="en-AU"/>
        </a:p>
      </dgm:t>
    </dgm:pt>
    <dgm:pt modelId="{C8840813-9F6A-4598-81F2-AF1F4163F781}" type="sibTrans" cxnId="{36055C1B-2AD8-4895-B050-1A8D5E24D046}">
      <dgm:prSet/>
      <dgm:spPr/>
      <dgm:t>
        <a:bodyPr/>
        <a:lstStyle/>
        <a:p>
          <a:endParaRPr lang="en-AU"/>
        </a:p>
      </dgm:t>
    </dgm:pt>
    <dgm:pt modelId="{FFFAD97B-0FEF-40BC-BE36-416B3881F4F2}" type="pres">
      <dgm:prSet presAssocID="{30A4A403-2BF5-4C1B-9D4C-4C02DC464468}" presName="linear" presStyleCnt="0">
        <dgm:presLayoutVars>
          <dgm:animLvl val="lvl"/>
          <dgm:resizeHandles val="exact"/>
        </dgm:presLayoutVars>
      </dgm:prSet>
      <dgm:spPr/>
    </dgm:pt>
    <dgm:pt modelId="{D68B2BDB-896B-412B-B284-952A7AC4F112}" type="pres">
      <dgm:prSet presAssocID="{29A9F9D7-BEDE-443B-8B3C-300ADAACBBE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186C312-32C4-4FE1-8CF0-D46FBF9A4141}" type="pres">
      <dgm:prSet presAssocID="{39E027B2-9231-46D3-BA83-0B0365D31AF5}" presName="spacer" presStyleCnt="0"/>
      <dgm:spPr/>
    </dgm:pt>
    <dgm:pt modelId="{EBE6ADFA-1DEE-4806-82DF-879325B0DED2}" type="pres">
      <dgm:prSet presAssocID="{2A49BBC0-F72C-4330-8044-210106AE9F0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A09CD3F-8E93-4853-9A59-28BD9D0105F9}" type="pres">
      <dgm:prSet presAssocID="{89B6A2C6-2595-4607-A52E-4CC12D0B0ADB}" presName="spacer" presStyleCnt="0"/>
      <dgm:spPr/>
    </dgm:pt>
    <dgm:pt modelId="{F7DE5C78-1EF7-4830-AAFC-291645AC6B40}" type="pres">
      <dgm:prSet presAssocID="{BBD2AF0A-58A5-4F0D-B85A-F6A53D408D9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877836C-89F7-4472-9466-D1928D9F9211}" type="pres">
      <dgm:prSet presAssocID="{AD2D7C85-9ACC-4491-B2F2-DA49B4F8D542}" presName="spacer" presStyleCnt="0"/>
      <dgm:spPr/>
    </dgm:pt>
    <dgm:pt modelId="{19AB9A7B-DA7F-40EC-913F-B4B5E0E81387}" type="pres">
      <dgm:prSet presAssocID="{6E37C8DE-54E2-428E-A103-F033F9EB9FE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A928E38A-E475-47AA-9CEB-A96B20E7D8FF}" type="pres">
      <dgm:prSet presAssocID="{263A026C-95AE-4D03-A705-66AE4D2D7A25}" presName="spacer" presStyleCnt="0"/>
      <dgm:spPr/>
    </dgm:pt>
    <dgm:pt modelId="{C85AAF7F-FF8D-458C-BDF8-6CB31734C5F0}" type="pres">
      <dgm:prSet presAssocID="{F43D5DEE-BE81-4C54-AC67-20B3F93327E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BB83319-FE1E-4925-8A6B-9080F36C8A8F}" srcId="{30A4A403-2BF5-4C1B-9D4C-4C02DC464468}" destId="{BBD2AF0A-58A5-4F0D-B85A-F6A53D408D9D}" srcOrd="2" destOrd="0" parTransId="{11BE29C3-117A-42D9-83FD-D50EA44B1EE9}" sibTransId="{AD2D7C85-9ACC-4491-B2F2-DA49B4F8D542}"/>
    <dgm:cxn modelId="{36055C1B-2AD8-4895-B050-1A8D5E24D046}" srcId="{30A4A403-2BF5-4C1B-9D4C-4C02DC464468}" destId="{F43D5DEE-BE81-4C54-AC67-20B3F93327E7}" srcOrd="4" destOrd="0" parTransId="{2D03C23E-B256-4538-9436-547E3D9F2A4C}" sibTransId="{C8840813-9F6A-4598-81F2-AF1F4163F781}"/>
    <dgm:cxn modelId="{C405BD1C-473B-4C36-9666-41AE8D80A610}" srcId="{30A4A403-2BF5-4C1B-9D4C-4C02DC464468}" destId="{6E37C8DE-54E2-428E-A103-F033F9EB9FE8}" srcOrd="3" destOrd="0" parTransId="{39F94730-5F05-4ABF-8F94-09B7EAE7E377}" sibTransId="{263A026C-95AE-4D03-A705-66AE4D2D7A25}"/>
    <dgm:cxn modelId="{CCAB8A1E-B79F-4953-9792-0BD9D65A9BB5}" type="presOf" srcId="{6E37C8DE-54E2-428E-A103-F033F9EB9FE8}" destId="{19AB9A7B-DA7F-40EC-913F-B4B5E0E81387}" srcOrd="0" destOrd="0" presId="urn:microsoft.com/office/officeart/2005/8/layout/vList2"/>
    <dgm:cxn modelId="{735CBF40-9BF8-42F7-B77B-DC7D4D3E9F28}" type="presOf" srcId="{F43D5DEE-BE81-4C54-AC67-20B3F93327E7}" destId="{C85AAF7F-FF8D-458C-BDF8-6CB31734C5F0}" srcOrd="0" destOrd="0" presId="urn:microsoft.com/office/officeart/2005/8/layout/vList2"/>
    <dgm:cxn modelId="{0F1CA744-982C-427D-A534-8C969B1E7ED8}" type="presOf" srcId="{29A9F9D7-BEDE-443B-8B3C-300ADAACBBEF}" destId="{D68B2BDB-896B-412B-B284-952A7AC4F112}" srcOrd="0" destOrd="0" presId="urn:microsoft.com/office/officeart/2005/8/layout/vList2"/>
    <dgm:cxn modelId="{8E55DA6D-A022-4585-85D2-C2F939FC3BF1}" type="presOf" srcId="{30A4A403-2BF5-4C1B-9D4C-4C02DC464468}" destId="{FFFAD97B-0FEF-40BC-BE36-416B3881F4F2}" srcOrd="0" destOrd="0" presId="urn:microsoft.com/office/officeart/2005/8/layout/vList2"/>
    <dgm:cxn modelId="{40422E79-CB7C-4261-B547-535555EC1CDC}" srcId="{30A4A403-2BF5-4C1B-9D4C-4C02DC464468}" destId="{29A9F9D7-BEDE-443B-8B3C-300ADAACBBEF}" srcOrd="0" destOrd="0" parTransId="{7459F0C9-03DB-45C7-8087-D98BA03C6D1B}" sibTransId="{39E027B2-9231-46D3-BA83-0B0365D31AF5}"/>
    <dgm:cxn modelId="{E4A52386-BA70-4C02-BE0A-4AF8C2A67A24}" type="presOf" srcId="{2A49BBC0-F72C-4330-8044-210106AE9F0A}" destId="{EBE6ADFA-1DEE-4806-82DF-879325B0DED2}" srcOrd="0" destOrd="0" presId="urn:microsoft.com/office/officeart/2005/8/layout/vList2"/>
    <dgm:cxn modelId="{02DE0EC5-387C-4DF0-B9DC-74D541EAA07A}" srcId="{30A4A403-2BF5-4C1B-9D4C-4C02DC464468}" destId="{2A49BBC0-F72C-4330-8044-210106AE9F0A}" srcOrd="1" destOrd="0" parTransId="{1A1C8066-D739-4535-97D8-CC4F62ABB670}" sibTransId="{89B6A2C6-2595-4607-A52E-4CC12D0B0ADB}"/>
    <dgm:cxn modelId="{855764EF-52FD-4E96-AD99-B450AEE70551}" type="presOf" srcId="{BBD2AF0A-58A5-4F0D-B85A-F6A53D408D9D}" destId="{F7DE5C78-1EF7-4830-AAFC-291645AC6B40}" srcOrd="0" destOrd="0" presId="urn:microsoft.com/office/officeart/2005/8/layout/vList2"/>
    <dgm:cxn modelId="{769A3CD0-4643-46AE-8878-8F18D8882A5B}" type="presParOf" srcId="{FFFAD97B-0FEF-40BC-BE36-416B3881F4F2}" destId="{D68B2BDB-896B-412B-B284-952A7AC4F112}" srcOrd="0" destOrd="0" presId="urn:microsoft.com/office/officeart/2005/8/layout/vList2"/>
    <dgm:cxn modelId="{CFB1ECAD-B71F-49A0-9D35-FD35AEA3D08B}" type="presParOf" srcId="{FFFAD97B-0FEF-40BC-BE36-416B3881F4F2}" destId="{1186C312-32C4-4FE1-8CF0-D46FBF9A4141}" srcOrd="1" destOrd="0" presId="urn:microsoft.com/office/officeart/2005/8/layout/vList2"/>
    <dgm:cxn modelId="{CBF8A7A5-881C-42E2-A08F-4C0CDFF8B3CA}" type="presParOf" srcId="{FFFAD97B-0FEF-40BC-BE36-416B3881F4F2}" destId="{EBE6ADFA-1DEE-4806-82DF-879325B0DED2}" srcOrd="2" destOrd="0" presId="urn:microsoft.com/office/officeart/2005/8/layout/vList2"/>
    <dgm:cxn modelId="{53AA4102-6E99-492F-B72C-5D7809D08413}" type="presParOf" srcId="{FFFAD97B-0FEF-40BC-BE36-416B3881F4F2}" destId="{5A09CD3F-8E93-4853-9A59-28BD9D0105F9}" srcOrd="3" destOrd="0" presId="urn:microsoft.com/office/officeart/2005/8/layout/vList2"/>
    <dgm:cxn modelId="{9F9E7A6E-65D0-46AA-B966-18722FA3197C}" type="presParOf" srcId="{FFFAD97B-0FEF-40BC-BE36-416B3881F4F2}" destId="{F7DE5C78-1EF7-4830-AAFC-291645AC6B40}" srcOrd="4" destOrd="0" presId="urn:microsoft.com/office/officeart/2005/8/layout/vList2"/>
    <dgm:cxn modelId="{D615D6CE-9A56-4B5B-8984-DEF1EDAA2B6A}" type="presParOf" srcId="{FFFAD97B-0FEF-40BC-BE36-416B3881F4F2}" destId="{2877836C-89F7-4472-9466-D1928D9F9211}" srcOrd="5" destOrd="0" presId="urn:microsoft.com/office/officeart/2005/8/layout/vList2"/>
    <dgm:cxn modelId="{5A14F52B-2BC5-4A10-A592-77FEBB86E1E7}" type="presParOf" srcId="{FFFAD97B-0FEF-40BC-BE36-416B3881F4F2}" destId="{19AB9A7B-DA7F-40EC-913F-B4B5E0E81387}" srcOrd="6" destOrd="0" presId="urn:microsoft.com/office/officeart/2005/8/layout/vList2"/>
    <dgm:cxn modelId="{4C89B98D-3BC3-4C99-9971-5FFD70BC4F94}" type="presParOf" srcId="{FFFAD97B-0FEF-40BC-BE36-416B3881F4F2}" destId="{A928E38A-E475-47AA-9CEB-A96B20E7D8FF}" srcOrd="7" destOrd="0" presId="urn:microsoft.com/office/officeart/2005/8/layout/vList2"/>
    <dgm:cxn modelId="{A2AF148F-7635-4A93-B356-A04F709B9287}" type="presParOf" srcId="{FFFAD97B-0FEF-40BC-BE36-416B3881F4F2}" destId="{C85AAF7F-FF8D-458C-BDF8-6CB31734C5F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735F9C-25D7-4973-828E-EDF90B4D4A1D}">
      <dsp:nvSpPr>
        <dsp:cNvPr id="0" name=""/>
        <dsp:cNvSpPr/>
      </dsp:nvSpPr>
      <dsp:spPr>
        <a:xfrm>
          <a:off x="0" y="179998"/>
          <a:ext cx="3005791" cy="2229671"/>
        </a:xfrm>
        <a:prstGeom prst="round2Diag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kern="1200" dirty="0"/>
            <a:t>Not having a clear goal or objective. </a:t>
          </a:r>
        </a:p>
      </dsp:txBody>
      <dsp:txXfrm>
        <a:off x="108844" y="288842"/>
        <a:ext cx="2788103" cy="2011983"/>
      </dsp:txXfrm>
    </dsp:sp>
    <dsp:sp modelId="{A9C44811-54F3-45DF-B17F-D3213CCDA755}">
      <dsp:nvSpPr>
        <dsp:cNvPr id="0" name=""/>
        <dsp:cNvSpPr/>
      </dsp:nvSpPr>
      <dsp:spPr>
        <a:xfrm>
          <a:off x="3306370" y="179998"/>
          <a:ext cx="3005791" cy="2229671"/>
        </a:xfrm>
        <a:prstGeom prst="round2Diag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kern="1200" dirty="0"/>
            <a:t>Lack of empowerment.</a:t>
          </a:r>
        </a:p>
      </dsp:txBody>
      <dsp:txXfrm>
        <a:off x="3415214" y="288842"/>
        <a:ext cx="2788103" cy="2011983"/>
      </dsp:txXfrm>
    </dsp:sp>
    <dsp:sp modelId="{84814845-A9B7-418E-A187-A0C0A467760A}">
      <dsp:nvSpPr>
        <dsp:cNvPr id="0" name=""/>
        <dsp:cNvSpPr/>
      </dsp:nvSpPr>
      <dsp:spPr>
        <a:xfrm>
          <a:off x="6612740" y="179998"/>
          <a:ext cx="3005791" cy="2229671"/>
        </a:xfrm>
        <a:prstGeom prst="round2Diag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kern="1200" dirty="0"/>
            <a:t>Lack of listening or speaking skills.</a:t>
          </a:r>
        </a:p>
      </dsp:txBody>
      <dsp:txXfrm>
        <a:off x="6721584" y="288842"/>
        <a:ext cx="2788103" cy="20119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EFB040-8241-44E6-AE6D-592F71AA78A1}">
      <dsp:nvSpPr>
        <dsp:cNvPr id="0" name=""/>
        <dsp:cNvSpPr/>
      </dsp:nvSpPr>
      <dsp:spPr>
        <a:xfrm>
          <a:off x="0" y="348741"/>
          <a:ext cx="9653399" cy="14222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211" tIns="437388" rIns="749211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solidFill>
                <a:schemeClr val="tx1">
                  <a:lumMod val="75000"/>
                  <a:lumOff val="25000"/>
                </a:schemeClr>
              </a:solidFill>
            </a:rPr>
            <a:t>This can happen when a person is treated less </a:t>
          </a:r>
          <a:r>
            <a:rPr lang="en-US" sz="2000" kern="1200" dirty="0" err="1">
              <a:solidFill>
                <a:schemeClr val="tx1">
                  <a:lumMod val="75000"/>
                  <a:lumOff val="25000"/>
                </a:schemeClr>
              </a:solidFill>
            </a:rPr>
            <a:t>favourably</a:t>
          </a:r>
          <a:r>
            <a:rPr lang="en-US" sz="2000" kern="1200" dirty="0">
              <a:solidFill>
                <a:schemeClr val="tx1">
                  <a:lumMod val="75000"/>
                  <a:lumOff val="25000"/>
                </a:schemeClr>
              </a:solidFill>
            </a:rPr>
            <a:t> than another, therefore unequally to other peers because of his or her race, ethnicity, national origins, nationality or </a:t>
          </a:r>
          <a:r>
            <a:rPr lang="en-US" sz="2000" kern="1200" dirty="0" err="1">
              <a:solidFill>
                <a:schemeClr val="tx1">
                  <a:lumMod val="75000"/>
                  <a:lumOff val="25000"/>
                </a:schemeClr>
              </a:solidFill>
            </a:rPr>
            <a:t>colour</a:t>
          </a:r>
          <a:r>
            <a:rPr lang="en-US" sz="2000" kern="1200" dirty="0">
              <a:solidFill>
                <a:schemeClr val="tx1">
                  <a:lumMod val="75000"/>
                  <a:lumOff val="25000"/>
                </a:schemeClr>
              </a:solidFill>
            </a:rPr>
            <a:t>.</a:t>
          </a:r>
        </a:p>
      </dsp:txBody>
      <dsp:txXfrm>
        <a:off x="0" y="348741"/>
        <a:ext cx="9653399" cy="1422225"/>
      </dsp:txXfrm>
    </dsp:sp>
    <dsp:sp modelId="{8A639A40-3781-48F4-B498-386FBABD8F08}">
      <dsp:nvSpPr>
        <dsp:cNvPr id="0" name=""/>
        <dsp:cNvSpPr/>
      </dsp:nvSpPr>
      <dsp:spPr>
        <a:xfrm>
          <a:off x="482670" y="38780"/>
          <a:ext cx="6757380" cy="6199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5413" tIns="0" rIns="25541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Racism can be a direct form of discrimination. </a:t>
          </a:r>
        </a:p>
      </dsp:txBody>
      <dsp:txXfrm>
        <a:off x="512932" y="69042"/>
        <a:ext cx="6696856" cy="559396"/>
      </dsp:txXfrm>
    </dsp:sp>
    <dsp:sp modelId="{34E3D69F-9DFA-4171-89FA-CFED802383A3}">
      <dsp:nvSpPr>
        <dsp:cNvPr id="0" name=""/>
        <dsp:cNvSpPr/>
      </dsp:nvSpPr>
      <dsp:spPr>
        <a:xfrm>
          <a:off x="0" y="2194326"/>
          <a:ext cx="9653399" cy="1157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211" tIns="437388" rIns="749211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>
              <a:solidFill>
                <a:schemeClr val="tx1">
                  <a:lumMod val="75000"/>
                  <a:lumOff val="25000"/>
                </a:schemeClr>
              </a:solidFill>
            </a:rPr>
            <a:t>This can happen when racism affects practices or policies which may seem fair at first sight.</a:t>
          </a:r>
        </a:p>
      </dsp:txBody>
      <dsp:txXfrm>
        <a:off x="0" y="2194326"/>
        <a:ext cx="9653399" cy="1157625"/>
      </dsp:txXfrm>
    </dsp:sp>
    <dsp:sp modelId="{664151A8-1582-40C7-A0F8-BAD9AEF5C2CD}">
      <dsp:nvSpPr>
        <dsp:cNvPr id="0" name=""/>
        <dsp:cNvSpPr/>
      </dsp:nvSpPr>
      <dsp:spPr>
        <a:xfrm>
          <a:off x="482670" y="1884366"/>
          <a:ext cx="6757380" cy="61992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5413" tIns="0" rIns="25541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Racism can be an indirect form of discrimination. </a:t>
          </a:r>
        </a:p>
      </dsp:txBody>
      <dsp:txXfrm>
        <a:off x="512932" y="1914628"/>
        <a:ext cx="6696856" cy="5593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D2FE2E-DF46-4026-997F-BAE8C855C171}">
      <dsp:nvSpPr>
        <dsp:cNvPr id="0" name=""/>
        <dsp:cNvSpPr/>
      </dsp:nvSpPr>
      <dsp:spPr>
        <a:xfrm>
          <a:off x="109" y="39445"/>
          <a:ext cx="2350351" cy="100848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Medical condition</a:t>
          </a:r>
        </a:p>
      </dsp:txBody>
      <dsp:txXfrm>
        <a:off x="109" y="39445"/>
        <a:ext cx="2350351" cy="1008484"/>
      </dsp:txXfrm>
    </dsp:sp>
    <dsp:sp modelId="{1BEACEEA-F933-4F7D-A3E2-85C179364B91}">
      <dsp:nvSpPr>
        <dsp:cNvPr id="0" name=""/>
        <dsp:cNvSpPr/>
      </dsp:nvSpPr>
      <dsp:spPr>
        <a:xfrm>
          <a:off x="2487494" y="39445"/>
          <a:ext cx="2350351" cy="1008484"/>
        </a:xfrm>
        <a:prstGeom prst="rect">
          <a:avLst/>
        </a:prstGeom>
        <a:solidFill>
          <a:schemeClr val="accent5">
            <a:hueOff val="-965506"/>
            <a:satOff val="-2488"/>
            <a:lumOff val="-16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Physical impairment</a:t>
          </a:r>
        </a:p>
      </dsp:txBody>
      <dsp:txXfrm>
        <a:off x="2487494" y="39445"/>
        <a:ext cx="2350351" cy="1008484"/>
      </dsp:txXfrm>
    </dsp:sp>
    <dsp:sp modelId="{4EA6D2F4-F003-43B5-B589-FD1128329C93}">
      <dsp:nvSpPr>
        <dsp:cNvPr id="0" name=""/>
        <dsp:cNvSpPr/>
      </dsp:nvSpPr>
      <dsp:spPr>
        <a:xfrm>
          <a:off x="4974879" y="39445"/>
          <a:ext cx="2350351" cy="1008484"/>
        </a:xfrm>
        <a:prstGeom prst="rect">
          <a:avLst/>
        </a:prstGeom>
        <a:solidFill>
          <a:schemeClr val="accent5">
            <a:hueOff val="-1931012"/>
            <a:satOff val="-4977"/>
            <a:lumOff val="-33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Disability</a:t>
          </a:r>
        </a:p>
      </dsp:txBody>
      <dsp:txXfrm>
        <a:off x="4974879" y="39445"/>
        <a:ext cx="2350351" cy="1008484"/>
      </dsp:txXfrm>
    </dsp:sp>
    <dsp:sp modelId="{61BC7511-8C8A-40CF-8527-7C9A34FC51E0}">
      <dsp:nvSpPr>
        <dsp:cNvPr id="0" name=""/>
        <dsp:cNvSpPr/>
      </dsp:nvSpPr>
      <dsp:spPr>
        <a:xfrm>
          <a:off x="7462264" y="39445"/>
          <a:ext cx="2350351" cy="1008484"/>
        </a:xfrm>
        <a:prstGeom prst="rect">
          <a:avLst/>
        </a:prstGeom>
        <a:solidFill>
          <a:schemeClr val="accent5">
            <a:hueOff val="-2896518"/>
            <a:satOff val="-7465"/>
            <a:lumOff val="-504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Age</a:t>
          </a:r>
        </a:p>
      </dsp:txBody>
      <dsp:txXfrm>
        <a:off x="7462264" y="39445"/>
        <a:ext cx="2350351" cy="1008484"/>
      </dsp:txXfrm>
    </dsp:sp>
    <dsp:sp modelId="{B5696F4F-F347-4BC0-9101-32B842DA1BB2}">
      <dsp:nvSpPr>
        <dsp:cNvPr id="0" name=""/>
        <dsp:cNvSpPr/>
      </dsp:nvSpPr>
      <dsp:spPr>
        <a:xfrm>
          <a:off x="109" y="1184963"/>
          <a:ext cx="2350351" cy="1008484"/>
        </a:xfrm>
        <a:prstGeom prst="rect">
          <a:avLst/>
        </a:prstGeom>
        <a:solidFill>
          <a:schemeClr val="accent5">
            <a:hueOff val="-3862025"/>
            <a:satOff val="-9954"/>
            <a:lumOff val="-67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Gender</a:t>
          </a:r>
        </a:p>
      </dsp:txBody>
      <dsp:txXfrm>
        <a:off x="109" y="1184963"/>
        <a:ext cx="2350351" cy="1008484"/>
      </dsp:txXfrm>
    </dsp:sp>
    <dsp:sp modelId="{8EE90409-0986-487B-8245-0D1E0FBCE03B}">
      <dsp:nvSpPr>
        <dsp:cNvPr id="0" name=""/>
        <dsp:cNvSpPr/>
      </dsp:nvSpPr>
      <dsp:spPr>
        <a:xfrm>
          <a:off x="2487494" y="1184963"/>
          <a:ext cx="2350351" cy="1008484"/>
        </a:xfrm>
        <a:prstGeom prst="rect">
          <a:avLst/>
        </a:prstGeom>
        <a:solidFill>
          <a:schemeClr val="accent5">
            <a:hueOff val="-4827531"/>
            <a:satOff val="-12442"/>
            <a:lumOff val="-84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Gender role</a:t>
          </a:r>
        </a:p>
      </dsp:txBody>
      <dsp:txXfrm>
        <a:off x="2487494" y="1184963"/>
        <a:ext cx="2350351" cy="1008484"/>
      </dsp:txXfrm>
    </dsp:sp>
    <dsp:sp modelId="{BC239B83-F489-4CA5-88AD-9F50D362E8F0}">
      <dsp:nvSpPr>
        <dsp:cNvPr id="0" name=""/>
        <dsp:cNvSpPr/>
      </dsp:nvSpPr>
      <dsp:spPr>
        <a:xfrm>
          <a:off x="4974879" y="1184963"/>
          <a:ext cx="2350351" cy="1008484"/>
        </a:xfrm>
        <a:prstGeom prst="rect">
          <a:avLst/>
        </a:prstGeom>
        <a:solidFill>
          <a:schemeClr val="accent5">
            <a:hueOff val="-5793037"/>
            <a:satOff val="-14931"/>
            <a:lumOff val="-100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Social status</a:t>
          </a:r>
        </a:p>
      </dsp:txBody>
      <dsp:txXfrm>
        <a:off x="4974879" y="1184963"/>
        <a:ext cx="2350351" cy="1008484"/>
      </dsp:txXfrm>
    </dsp:sp>
    <dsp:sp modelId="{C5A4188E-A9E4-4813-8175-86EAF1BDD74D}">
      <dsp:nvSpPr>
        <dsp:cNvPr id="0" name=""/>
        <dsp:cNvSpPr/>
      </dsp:nvSpPr>
      <dsp:spPr>
        <a:xfrm>
          <a:off x="7462264" y="1184963"/>
          <a:ext cx="2350351" cy="1008484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000" kern="1200" dirty="0"/>
            <a:t>Other factors</a:t>
          </a:r>
          <a:endParaRPr lang="en-AU" sz="2000" kern="1200" dirty="0"/>
        </a:p>
      </dsp:txBody>
      <dsp:txXfrm>
        <a:off x="7462264" y="1184963"/>
        <a:ext cx="2350351" cy="10084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ABB98B-0352-461F-AB5C-377652186F55}">
      <dsp:nvSpPr>
        <dsp:cNvPr id="0" name=""/>
        <dsp:cNvSpPr/>
      </dsp:nvSpPr>
      <dsp:spPr>
        <a:xfrm>
          <a:off x="-4448234" y="-682196"/>
          <a:ext cx="5299258" cy="5299258"/>
        </a:xfrm>
        <a:prstGeom prst="blockArc">
          <a:avLst>
            <a:gd name="adj1" fmla="val 18900000"/>
            <a:gd name="adj2" fmla="val 2700000"/>
            <a:gd name="adj3" fmla="val 408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CDEB9C-9FEC-414E-8A65-6AFDECF916D6}">
      <dsp:nvSpPr>
        <dsp:cNvPr id="0" name=""/>
        <dsp:cNvSpPr/>
      </dsp:nvSpPr>
      <dsp:spPr>
        <a:xfrm>
          <a:off x="372605" y="245850"/>
          <a:ext cx="8321410" cy="49201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53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kern="1200" dirty="0"/>
            <a:t>Get both parties to relax.</a:t>
          </a:r>
        </a:p>
      </dsp:txBody>
      <dsp:txXfrm>
        <a:off x="372605" y="245850"/>
        <a:ext cx="8321410" cy="492015"/>
      </dsp:txXfrm>
    </dsp:sp>
    <dsp:sp modelId="{6AA7C97D-629D-41ED-AE63-66300B295551}">
      <dsp:nvSpPr>
        <dsp:cNvPr id="0" name=""/>
        <dsp:cNvSpPr/>
      </dsp:nvSpPr>
      <dsp:spPr>
        <a:xfrm>
          <a:off x="65095" y="184348"/>
          <a:ext cx="615019" cy="6150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62CF18-250A-405A-9C98-388674356FA8}">
      <dsp:nvSpPr>
        <dsp:cNvPr id="0" name=""/>
        <dsp:cNvSpPr/>
      </dsp:nvSpPr>
      <dsp:spPr>
        <a:xfrm>
          <a:off x="725169" y="983637"/>
          <a:ext cx="7968846" cy="492015"/>
        </a:xfrm>
        <a:prstGeom prst="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53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kern="1200" dirty="0"/>
            <a:t>Have ground rules in place. </a:t>
          </a:r>
        </a:p>
      </dsp:txBody>
      <dsp:txXfrm>
        <a:off x="725169" y="983637"/>
        <a:ext cx="7968846" cy="492015"/>
      </dsp:txXfrm>
    </dsp:sp>
    <dsp:sp modelId="{AA2F4AF1-BAB9-4F40-9229-5F975AE62D20}">
      <dsp:nvSpPr>
        <dsp:cNvPr id="0" name=""/>
        <dsp:cNvSpPr/>
      </dsp:nvSpPr>
      <dsp:spPr>
        <a:xfrm>
          <a:off x="417659" y="922135"/>
          <a:ext cx="615019" cy="6150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DB6C0E-BE49-4914-8E19-033AF6168EB6}">
      <dsp:nvSpPr>
        <dsp:cNvPr id="0" name=""/>
        <dsp:cNvSpPr/>
      </dsp:nvSpPr>
      <dsp:spPr>
        <a:xfrm>
          <a:off x="833378" y="1721424"/>
          <a:ext cx="7860637" cy="492015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53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kern="1200" dirty="0"/>
            <a:t>Have each person speak in turns. </a:t>
          </a:r>
        </a:p>
      </dsp:txBody>
      <dsp:txXfrm>
        <a:off x="833378" y="1721424"/>
        <a:ext cx="7860637" cy="492015"/>
      </dsp:txXfrm>
    </dsp:sp>
    <dsp:sp modelId="{38F9D07D-6371-4D77-A96C-19383A8C6AD0}">
      <dsp:nvSpPr>
        <dsp:cNvPr id="0" name=""/>
        <dsp:cNvSpPr/>
      </dsp:nvSpPr>
      <dsp:spPr>
        <a:xfrm>
          <a:off x="525868" y="1659922"/>
          <a:ext cx="615019" cy="6150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57EF92-4832-48EB-922C-332EB99D9E09}">
      <dsp:nvSpPr>
        <dsp:cNvPr id="0" name=""/>
        <dsp:cNvSpPr/>
      </dsp:nvSpPr>
      <dsp:spPr>
        <a:xfrm>
          <a:off x="725169" y="2459211"/>
          <a:ext cx="7968846" cy="492015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53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kern="1200" dirty="0"/>
            <a:t>Work on a compromise. </a:t>
          </a:r>
        </a:p>
      </dsp:txBody>
      <dsp:txXfrm>
        <a:off x="725169" y="2459211"/>
        <a:ext cx="7968846" cy="492015"/>
      </dsp:txXfrm>
    </dsp:sp>
    <dsp:sp modelId="{1FA16BDA-CEC2-4C3F-B104-65EFD7B94427}">
      <dsp:nvSpPr>
        <dsp:cNvPr id="0" name=""/>
        <dsp:cNvSpPr/>
      </dsp:nvSpPr>
      <dsp:spPr>
        <a:xfrm>
          <a:off x="417659" y="2397709"/>
          <a:ext cx="615019" cy="6150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6701A7-4562-4567-97E3-BC58DE663F46}">
      <dsp:nvSpPr>
        <dsp:cNvPr id="0" name=""/>
        <dsp:cNvSpPr/>
      </dsp:nvSpPr>
      <dsp:spPr>
        <a:xfrm>
          <a:off x="372605" y="3196999"/>
          <a:ext cx="8321410" cy="492015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053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b="0" kern="1200" dirty="0"/>
            <a:t>Explore issues together. </a:t>
          </a:r>
        </a:p>
      </dsp:txBody>
      <dsp:txXfrm>
        <a:off x="372605" y="3196999"/>
        <a:ext cx="8321410" cy="492015"/>
      </dsp:txXfrm>
    </dsp:sp>
    <dsp:sp modelId="{F29D2EC2-C7D0-4543-9307-0E6D923DCE74}">
      <dsp:nvSpPr>
        <dsp:cNvPr id="0" name=""/>
        <dsp:cNvSpPr/>
      </dsp:nvSpPr>
      <dsp:spPr>
        <a:xfrm>
          <a:off x="65095" y="3135497"/>
          <a:ext cx="615019" cy="61501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85E1B0-665E-4928-B9BA-8BA5C11BB6CC}">
      <dsp:nvSpPr>
        <dsp:cNvPr id="0" name=""/>
        <dsp:cNvSpPr/>
      </dsp:nvSpPr>
      <dsp:spPr>
        <a:xfrm>
          <a:off x="-3687364" y="-566524"/>
          <a:ext cx="4395399" cy="4395399"/>
        </a:xfrm>
        <a:prstGeom prst="blockArc">
          <a:avLst>
            <a:gd name="adj1" fmla="val 18900000"/>
            <a:gd name="adj2" fmla="val 2700000"/>
            <a:gd name="adj3" fmla="val 491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74694B-E79D-4B8F-B10B-430B5F48092F}">
      <dsp:nvSpPr>
        <dsp:cNvPr id="0" name=""/>
        <dsp:cNvSpPr/>
      </dsp:nvSpPr>
      <dsp:spPr>
        <a:xfrm>
          <a:off x="371140" y="250809"/>
          <a:ext cx="9726595" cy="50188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836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000" kern="1200" dirty="0"/>
            <a:t>Commenting on a person’s culture</a:t>
          </a:r>
        </a:p>
      </dsp:txBody>
      <dsp:txXfrm>
        <a:off x="371140" y="250809"/>
        <a:ext cx="9726595" cy="501880"/>
      </dsp:txXfrm>
    </dsp:sp>
    <dsp:sp modelId="{522DCC8A-8056-40C8-9E1E-B7EB6DF4ED78}">
      <dsp:nvSpPr>
        <dsp:cNvPr id="0" name=""/>
        <dsp:cNvSpPr/>
      </dsp:nvSpPr>
      <dsp:spPr>
        <a:xfrm>
          <a:off x="57465" y="188074"/>
          <a:ext cx="627350" cy="6273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3936B9-9CFA-4366-9523-51E83716DB10}">
      <dsp:nvSpPr>
        <dsp:cNvPr id="0" name=""/>
        <dsp:cNvSpPr/>
      </dsp:nvSpPr>
      <dsp:spPr>
        <a:xfrm>
          <a:off x="658880" y="1003760"/>
          <a:ext cx="9438856" cy="501880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836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000" kern="1200" dirty="0"/>
            <a:t>Disrespecting others’ values and beliefs</a:t>
          </a:r>
          <a:endParaRPr lang="en-PH" sz="2000" kern="1200" dirty="0"/>
        </a:p>
      </dsp:txBody>
      <dsp:txXfrm>
        <a:off x="658880" y="1003760"/>
        <a:ext cx="9438856" cy="501880"/>
      </dsp:txXfrm>
    </dsp:sp>
    <dsp:sp modelId="{CEDB2CF4-C3AD-4730-B21A-427A87914FA4}">
      <dsp:nvSpPr>
        <dsp:cNvPr id="0" name=""/>
        <dsp:cNvSpPr/>
      </dsp:nvSpPr>
      <dsp:spPr>
        <a:xfrm>
          <a:off x="345205" y="941025"/>
          <a:ext cx="627350" cy="6273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FD0C1B-51E4-44EC-99CF-96485654BDEC}">
      <dsp:nvSpPr>
        <dsp:cNvPr id="0" name=""/>
        <dsp:cNvSpPr/>
      </dsp:nvSpPr>
      <dsp:spPr>
        <a:xfrm>
          <a:off x="658880" y="1756710"/>
          <a:ext cx="9438856" cy="501880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836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000" kern="1200" dirty="0"/>
            <a:t>Misinterpreting cultural practice</a:t>
          </a:r>
          <a:endParaRPr lang="en-PH" sz="2000" kern="1200" dirty="0"/>
        </a:p>
      </dsp:txBody>
      <dsp:txXfrm>
        <a:off x="658880" y="1756710"/>
        <a:ext cx="9438856" cy="501880"/>
      </dsp:txXfrm>
    </dsp:sp>
    <dsp:sp modelId="{E70F3A96-90FB-46C4-A032-F8AD3B4E749D}">
      <dsp:nvSpPr>
        <dsp:cNvPr id="0" name=""/>
        <dsp:cNvSpPr/>
      </dsp:nvSpPr>
      <dsp:spPr>
        <a:xfrm>
          <a:off x="345205" y="1693975"/>
          <a:ext cx="627350" cy="6273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2900AE-432E-42CF-97DE-55A7460E0F7A}">
      <dsp:nvSpPr>
        <dsp:cNvPr id="0" name=""/>
        <dsp:cNvSpPr/>
      </dsp:nvSpPr>
      <dsp:spPr>
        <a:xfrm>
          <a:off x="371140" y="2509661"/>
          <a:ext cx="9726595" cy="501880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836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Speaking or acting in a way that is offensive to another culture </a:t>
          </a:r>
        </a:p>
      </dsp:txBody>
      <dsp:txXfrm>
        <a:off x="371140" y="2509661"/>
        <a:ext cx="9726595" cy="501880"/>
      </dsp:txXfrm>
    </dsp:sp>
    <dsp:sp modelId="{A14C03EE-8572-4B4F-B718-D93819AEDECF}">
      <dsp:nvSpPr>
        <dsp:cNvPr id="0" name=""/>
        <dsp:cNvSpPr/>
      </dsp:nvSpPr>
      <dsp:spPr>
        <a:xfrm>
          <a:off x="57465" y="2446926"/>
          <a:ext cx="627350" cy="62735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CB4FD7-EADB-4714-8828-ED3018644366}">
      <dsp:nvSpPr>
        <dsp:cNvPr id="0" name=""/>
        <dsp:cNvSpPr/>
      </dsp:nvSpPr>
      <dsp:spPr>
        <a:xfrm>
          <a:off x="-4390449" y="-673411"/>
          <a:ext cx="5230613" cy="5230613"/>
        </a:xfrm>
        <a:prstGeom prst="blockArc">
          <a:avLst>
            <a:gd name="adj1" fmla="val 18900000"/>
            <a:gd name="adj2" fmla="val 2700000"/>
            <a:gd name="adj3" fmla="val 413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847652-7F75-4176-B68C-86AC0F573C07}">
      <dsp:nvSpPr>
        <dsp:cNvPr id="0" name=""/>
        <dsp:cNvSpPr/>
      </dsp:nvSpPr>
      <dsp:spPr>
        <a:xfrm>
          <a:off x="440124" y="228519"/>
          <a:ext cx="9452561" cy="73761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4252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000" kern="1200" dirty="0"/>
            <a:t>Your client will be more appreciative of your effort to make them comfortable.</a:t>
          </a:r>
        </a:p>
      </dsp:txBody>
      <dsp:txXfrm>
        <a:off x="440124" y="228519"/>
        <a:ext cx="9452561" cy="737615"/>
      </dsp:txXfrm>
    </dsp:sp>
    <dsp:sp modelId="{1B5FC99A-5AF8-4F48-B586-DD036221D838}">
      <dsp:nvSpPr>
        <dsp:cNvPr id="0" name=""/>
        <dsp:cNvSpPr/>
      </dsp:nvSpPr>
      <dsp:spPr>
        <a:xfrm>
          <a:off x="66697" y="223900"/>
          <a:ext cx="746852" cy="74685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4DB668-B223-47E4-AA7A-F5DCA65435F3}">
      <dsp:nvSpPr>
        <dsp:cNvPr id="0" name=""/>
        <dsp:cNvSpPr/>
      </dsp:nvSpPr>
      <dsp:spPr>
        <a:xfrm>
          <a:off x="782674" y="1124897"/>
          <a:ext cx="9110011" cy="737615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4252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000" kern="1200" dirty="0"/>
            <a:t>Your co-workers will know to put the client’s needs first in all undertakings.</a:t>
          </a:r>
          <a:endParaRPr lang="en-PH" sz="2000" kern="1200" dirty="0"/>
        </a:p>
      </dsp:txBody>
      <dsp:txXfrm>
        <a:off x="782674" y="1124897"/>
        <a:ext cx="9110011" cy="737615"/>
      </dsp:txXfrm>
    </dsp:sp>
    <dsp:sp modelId="{82525208-485D-47B8-9FD2-A0ED13208F03}">
      <dsp:nvSpPr>
        <dsp:cNvPr id="0" name=""/>
        <dsp:cNvSpPr/>
      </dsp:nvSpPr>
      <dsp:spPr>
        <a:xfrm>
          <a:off x="409248" y="1120279"/>
          <a:ext cx="746852" cy="74685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2492CE-A511-4AB2-B56B-E8564B74FDD1}">
      <dsp:nvSpPr>
        <dsp:cNvPr id="0" name=""/>
        <dsp:cNvSpPr/>
      </dsp:nvSpPr>
      <dsp:spPr>
        <a:xfrm>
          <a:off x="782674" y="2021276"/>
          <a:ext cx="9110011" cy="737615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4252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2000" kern="1200" dirty="0"/>
            <a:t>Your </a:t>
          </a:r>
          <a:r>
            <a:rPr lang="en-US" sz="2000" kern="1200" dirty="0" err="1"/>
            <a:t>organisation</a:t>
          </a:r>
          <a:r>
            <a:rPr lang="en-US" sz="2000" kern="1200" dirty="0"/>
            <a:t> will not receive any legal or ethical complaints.</a:t>
          </a:r>
          <a:endParaRPr lang="en-PH" sz="2000" kern="1200" dirty="0"/>
        </a:p>
      </dsp:txBody>
      <dsp:txXfrm>
        <a:off x="782674" y="2021276"/>
        <a:ext cx="9110011" cy="737615"/>
      </dsp:txXfrm>
    </dsp:sp>
    <dsp:sp modelId="{63AF9483-0918-4B80-A67E-F9B86EBF7A6B}">
      <dsp:nvSpPr>
        <dsp:cNvPr id="0" name=""/>
        <dsp:cNvSpPr/>
      </dsp:nvSpPr>
      <dsp:spPr>
        <a:xfrm>
          <a:off x="409248" y="2016657"/>
          <a:ext cx="746852" cy="74685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3996B2-FB6A-4261-9B7B-921F18DA018D}">
      <dsp:nvSpPr>
        <dsp:cNvPr id="0" name=""/>
        <dsp:cNvSpPr/>
      </dsp:nvSpPr>
      <dsp:spPr>
        <a:xfrm>
          <a:off x="440124" y="2917655"/>
          <a:ext cx="9452561" cy="737615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4252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You will have valuable experiences that you can use for further reflection and for forming personalised work practices.</a:t>
          </a:r>
        </a:p>
      </dsp:txBody>
      <dsp:txXfrm>
        <a:off x="440124" y="2917655"/>
        <a:ext cx="9452561" cy="737615"/>
      </dsp:txXfrm>
    </dsp:sp>
    <dsp:sp modelId="{9AA08A2C-CF84-4B55-A333-BCDFDD380ECE}">
      <dsp:nvSpPr>
        <dsp:cNvPr id="0" name=""/>
        <dsp:cNvSpPr/>
      </dsp:nvSpPr>
      <dsp:spPr>
        <a:xfrm>
          <a:off x="66697" y="2913036"/>
          <a:ext cx="746852" cy="74685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B2BDB-896B-412B-B284-952A7AC4F112}">
      <dsp:nvSpPr>
        <dsp:cNvPr id="0" name=""/>
        <dsp:cNvSpPr/>
      </dsp:nvSpPr>
      <dsp:spPr>
        <a:xfrm>
          <a:off x="0" y="614"/>
          <a:ext cx="9872662" cy="72855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Choose the appropriate person. </a:t>
          </a:r>
        </a:p>
      </dsp:txBody>
      <dsp:txXfrm>
        <a:off x="35565" y="36179"/>
        <a:ext cx="9801532" cy="657423"/>
      </dsp:txXfrm>
    </dsp:sp>
    <dsp:sp modelId="{EBE6ADFA-1DEE-4806-82DF-879325B0DED2}">
      <dsp:nvSpPr>
        <dsp:cNvPr id="0" name=""/>
        <dsp:cNvSpPr/>
      </dsp:nvSpPr>
      <dsp:spPr>
        <a:xfrm>
          <a:off x="0" y="742372"/>
          <a:ext cx="9872662" cy="728553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Make sure to check the person’s availability before asking for their help. </a:t>
          </a:r>
        </a:p>
      </dsp:txBody>
      <dsp:txXfrm>
        <a:off x="35565" y="777937"/>
        <a:ext cx="9801532" cy="657423"/>
      </dsp:txXfrm>
    </dsp:sp>
    <dsp:sp modelId="{F7DE5C78-1EF7-4830-AAFC-291645AC6B40}">
      <dsp:nvSpPr>
        <dsp:cNvPr id="0" name=""/>
        <dsp:cNvSpPr/>
      </dsp:nvSpPr>
      <dsp:spPr>
        <a:xfrm>
          <a:off x="0" y="1484129"/>
          <a:ext cx="9872662" cy="728553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000" kern="1200" dirty="0"/>
            <a:t>Provide them with a summary of the problem, the solutions you implemented, the difficulties you encountered and the issues that continue to persist.</a:t>
          </a:r>
        </a:p>
      </dsp:txBody>
      <dsp:txXfrm>
        <a:off x="35565" y="1519694"/>
        <a:ext cx="9801532" cy="657423"/>
      </dsp:txXfrm>
    </dsp:sp>
    <dsp:sp modelId="{19AB9A7B-DA7F-40EC-913F-B4B5E0E81387}">
      <dsp:nvSpPr>
        <dsp:cNvPr id="0" name=""/>
        <dsp:cNvSpPr/>
      </dsp:nvSpPr>
      <dsp:spPr>
        <a:xfrm>
          <a:off x="0" y="2225887"/>
          <a:ext cx="9872662" cy="728553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Be specific with your request. </a:t>
          </a:r>
        </a:p>
      </dsp:txBody>
      <dsp:txXfrm>
        <a:off x="35565" y="2261452"/>
        <a:ext cx="9801532" cy="657423"/>
      </dsp:txXfrm>
    </dsp:sp>
    <dsp:sp modelId="{C85AAF7F-FF8D-458C-BDF8-6CB31734C5F0}">
      <dsp:nvSpPr>
        <dsp:cNvPr id="0" name=""/>
        <dsp:cNvSpPr/>
      </dsp:nvSpPr>
      <dsp:spPr>
        <a:xfrm>
          <a:off x="0" y="2967645"/>
          <a:ext cx="9872662" cy="728553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000" kern="1200" dirty="0"/>
            <a:t>Collaborate with the person. </a:t>
          </a:r>
        </a:p>
      </dsp:txBody>
      <dsp:txXfrm>
        <a:off x="35565" y="3003210"/>
        <a:ext cx="9801532" cy="6574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D74F5-BFFC-49A8-BEA3-D3B9E27DB8B6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3358D-C650-456A-9DE2-8475F357B6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724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A6DF6-5E2A-4BB8-899B-5984CAA3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1944C-BEB3-44DF-B0F8-55FF2991B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2CCF-7D00-4F78-A0E6-6B1E20828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1420-D9A7-473B-A3C4-269EE93B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8403D-C275-49DC-9C0D-679FD2910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8866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35DD6-4D3D-48DD-87F1-E5204F33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7A89A-1E74-48D0-A131-038452D7E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71DEE-3E36-41F6-8596-36AFD03F6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C78C0-7938-4D04-B49C-AD415BAE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EC957-EC4D-4E5F-9B9B-2AC029C53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29027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59823D-6D21-46E9-9177-020926DCD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5580A-517C-4BCE-92B9-D43502C7E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A425-9B51-4FF9-BF50-9B8FBFB9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3CFBB-19D8-4313-B299-C7B53770C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772DF-4473-4110-8693-86B5540A1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987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4B36-13A7-4315-97B2-F24DA0CC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7B94-CD0E-4430-BBFA-EF273546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99AD4-0F8C-4EFC-AB94-A5F40BB6B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CA9F-2237-49C2-80A7-84EED7D1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952F0-1097-49CD-9EAD-B6F343AB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2675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CB64-A40A-4349-9492-6B4721FDE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EB3BA-5928-405F-8547-9B2A923F1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704E9-D2F8-480E-B79C-77719EFF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8E8F0-9467-4B20-925B-14D667A7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1DC3-D381-4F44-B5A0-857B0D7BF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0192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FEA1-D975-4DDB-A778-AE25C676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EDA93-EA1B-42A8-9E58-971B13504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65A83-F206-44CB-9860-DB5A725DC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478FB-A815-42B3-9DC0-F69A44BC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B8E6F-5EDE-46BD-804F-87A87E97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09D8F3-5953-4070-90CC-CF96760B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9415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146B-3969-480A-B012-DB2A772F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CF783-85C4-4224-A54C-F4D26300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2C1F0-C703-425A-96DD-6CE31D566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D0996-A55C-46A3-A814-64F83AE7D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1F1356-972A-4974-93F9-3F024FA5B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EC60D7-9FAF-43ED-8ECF-1D5E20F2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3926DD-89F7-443B-B7A0-696D6F569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7E74A-767D-4888-BCB9-7101B3AAF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76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E008-E474-4591-9E28-D3105AD7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187900-50D3-4194-B5F0-B05DBF09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A37C6-41A8-42BE-99C1-4F02D5D1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3B5D1-2419-4621-BA0D-ADFA473B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7714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58DCA6-79D4-46B8-8324-EC33978A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22C8B-5CE9-4403-ABEC-95DBBBD9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3F9A0-DA96-4726-BEF1-3467618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6774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6AB1A-105F-46DA-B7A8-CD10661ED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6A845-15D0-4046-A20C-C14FE8842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27B94-9906-4670-B544-A8EFD00EE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0E578-E9CA-42BE-A1C3-F541CD0B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2BECA-E3CB-4CEE-8137-A02FA2D8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083C5-93B8-4BB2-9FC4-B194BA31C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5890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888E7-5EF3-4977-9956-B22E65CC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4EFAAB-CF75-4A2A-8E43-62525CD7B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F1A5A-01A9-4E5A-8B3F-26D044CFF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9F5C2-7A85-4564-80AF-16C1C35A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FF84D-BB9D-4940-8D59-59B6AD4AB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68FFFF-A69B-496F-9342-3801B419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04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85E9E-CEFB-404F-B538-64D8A89AD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5AD11-B403-4885-A432-F735F3B85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7E53-6C27-42FA-8736-56AFD1CBB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28CDA-890D-4AA2-BC27-A382DBE03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F0E2A-A3B0-482E-8BF0-3024A947C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39817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F72767-8E3C-4A64-873A-FAC465367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3" b="7843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C08C4-900E-47A5-A5C9-CBC25C609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US" sz="5100" dirty="0">
                <a:latin typeface="+mn-lt"/>
              </a:rPr>
              <a:t>Promote Understanding Across Diverse Groups</a:t>
            </a:r>
            <a:endParaRPr lang="en-PH" sz="5100" dirty="0">
              <a:latin typeface="+mn-lt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25ADC1-FACE-4BB7-9E27-CC7A98753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CHCDIV001 - Work with diverse people (Release 1)</a:t>
            </a:r>
          </a:p>
        </p:txBody>
      </p:sp>
    </p:spTree>
    <p:extLst>
      <p:ext uri="{BB962C8B-B14F-4D97-AF65-F5344CB8AC3E}">
        <p14:creationId xmlns:p14="http://schemas.microsoft.com/office/powerpoint/2010/main" val="4055469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Aside from racism and discrimination, various real-life issues can affect how effectively a client from a diverse background can communicate, which can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Trauma and mental health concerns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Lack of cultural awareness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Segregation and isolation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Abuse and neglect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Lack of proper support systems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2170E4-EEF1-49D4-9CB1-7F227E178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77D1A0-98CD-491F-9C09-213803B11F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554FCEB-F6B3-4E6D-B25B-650D871251D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2AF6C43-6618-48A5-90BE-675408E82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684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30" y="2002632"/>
            <a:ext cx="5654675" cy="2852737"/>
          </a:xfrm>
        </p:spPr>
        <p:txBody>
          <a:bodyPr anchor="ctr">
            <a:noAutofit/>
          </a:bodyPr>
          <a:lstStyle/>
          <a:p>
            <a:r>
              <a:rPr lang="en-US" sz="4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4.2	Where Difficulties or Misunderstandings Occur, Consider the Impact of Social and Cultural Diversity</a:t>
            </a:r>
            <a:endParaRPr lang="en-AU" sz="46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21BB12B-0222-4B1F-B9A5-7432D5680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40639" y="1612540"/>
            <a:ext cx="5451361" cy="363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990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4.2 Where Difficulties or Misunderstandings Occur, Consider the Impact of Social and Cultural Diversity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job will inevitably expose you to situations where a co-worker and a client experience difficulties and misunderstandings.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some cases, issues can occur despite no communication difficulties or external issues affecting a client’s ability to communicate.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faced with this difficulty, you will have to act as a mediator and assist both parties in coming to an agreement or resolution.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Sometimes, difficulties and misunderstandings can occur simply due to social and cultural diversity. 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A34243-AB1D-4B86-9F56-CD31C66E6B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8C00B0-25B9-4140-8A72-0CE38F90D6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B21193C-4737-4783-AD41-9C29FFFC6DD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2F6488-C058-4C4B-831F-BB56FEDEBF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456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a mediator, you must assist both parties in understanding why they are experiencing difficulties or misunderstandings.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includes helping them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realise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that the difference in their cultures is: 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Influencing their attitudes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Affecting the way that they perceive or understand certain concepts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Causing them to communicate in an inconsistent or incompatible manner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Influencing the level of respect that they give to their communication partner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Affecting how they see their power relations.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367F30-85F0-4A17-A5A7-D23E2F92CA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D4F098-1617-4E20-9E6C-441BA29E4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2259C34-4C14-454E-8CFC-31998AFEA3A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553A78D-83BE-415C-B205-D0A718E1D1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067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mediating between two arguing parties, remember to do the following: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19F4374-3B2F-8ACA-724A-2FEE75F126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68794579"/>
              </p:ext>
            </p:extLst>
          </p:nvPr>
        </p:nvGraphicFramePr>
        <p:xfrm>
          <a:off x="1053053" y="2285128"/>
          <a:ext cx="8747163" cy="39348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9886055-E503-44BA-A576-8D89F7794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518CD6-1955-45DE-BDD7-98162A1EA8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3DAD9AE-4E90-4BEF-9034-84CFDDD7C63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C11041-E6D5-483F-A81C-7280FF66B30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497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95172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mediating between two arguing parties, try asking the following questions: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words or statements did you take offence to?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actions or nonverbal cues did you find inappropriate, insensitive or insulting?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topics were discussed that you find inappropriate to discuss?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other aspects or elements of communication did you find inappropriate?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do those words, actions, topics and aspects or elements of communication mean to you regarding your cultural or social identity?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48D839-EC11-4296-A9C0-E83D837577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B32410-12D3-4BA4-841A-96110460F8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6D5E7B58-36AA-4987-9BDD-BBA66FEAB41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166D40-2AF1-4806-8AE4-DA21A80603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574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1804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mediating between two arguing parties, try asking the following questions: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did the social structure and systems of your community affect how you understood and received information from the other person?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E3AC5BE9-458C-4D06-40F9-B383BCDD6C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357769" y="1858288"/>
            <a:ext cx="4712133" cy="3141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516AA0-7DED-4F06-AEEF-ACFEBEF46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651CE1-5341-4FB6-A99A-274942B90A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9F382AE-246B-4360-86B4-D842503D013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359E580-92E8-4A78-9AB8-EEA64DC04D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677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1804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mediating between two arguing parties, try asking the following questions: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did your culture's traits and characteristics affect how you communicated with another person?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Content Placeholder 14" descr="Question mark symbol">
            <a:extLst>
              <a:ext uri="{FF2B5EF4-FFF2-40B4-BE49-F238E27FC236}">
                <a16:creationId xmlns:a16="http://schemas.microsoft.com/office/drawing/2014/main" id="{E3AC5BE9-458C-4D06-40F9-B383BCDD6C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354250" y="1772127"/>
            <a:ext cx="4715652" cy="2939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ADA643-B2DF-4748-89A4-6C75A9720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FD3EC0-2669-43FD-A562-149602B29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5B86D50-5E8D-4256-8C1D-8E42942DCC4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BCDF8B-7F20-42AB-AADF-8511847E1F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167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42416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  <a:tabLst>
                <a:tab pos="4289425" algn="l"/>
              </a:tabLst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Consider the Impact of Social Diversity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  <a:tabLst>
                <a:tab pos="4289425" algn="l"/>
              </a:tabLst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Considering the impact of social diversity is taking into account differences in society and community when difficulties or misunderstandings occur.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  <a:tabLst>
                <a:tab pos="4289425" algn="l"/>
              </a:tabLst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into account the following actions that may cause difficulties or misunderstandings: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  <a:tabLst>
                <a:tab pos="4289425" algn="l"/>
              </a:tabLst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Making a hasty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of a society or community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  <a:tabLst>
                <a:tab pos="4289425" algn="l"/>
              </a:tabLst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Using inappropriately a picture depicting a certain community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  <a:tabLst>
                <a:tab pos="4289425" algn="l"/>
              </a:tabLst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Addressing a community wrongly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  <a:tabLst>
                <a:tab pos="4289425" algn="l"/>
              </a:tabLst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Discrediting the importance of a community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ECBC4E-8414-438F-B0AE-A26349CB38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E761DF-014A-4A71-BF28-889B059A04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BF6E5FD-E088-434A-B6F3-46D45997969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593DCB-260A-480F-9C07-727EE6A515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1052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31702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Consider the Impact of Cultural Diversity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Considering the impact of cultural diversity is taking into account differences in culture when difficulties or misunderstandings occur.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Cultures have different beliefs, practices and ideals.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may be actions that are considered insulting to others.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same actions may convey different meanings to different cultures.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A1CF75-3437-43B0-AF45-DC1B0A9C6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92DE1F-3061-4606-9381-C3EB36DD28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4BAFDDA-1E68-413E-9550-55076D81780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E9FA73-64CA-426B-9B6E-8F2ECF00A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378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Ethnocentrism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the belief that their own culture and cultural practices are the right or best ways.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involves judging a different culture, practice,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behaviour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or action using the standards of your own culture.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leads a person to make false assumptions about cultural differences, use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that can be unfounded or untrue, make decisions that are subjective and non-inclusive, and come up with conclusions that are biased or prejudiced.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must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must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be avoided at all costs.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2DD915-DB0D-4A24-B6FD-56BCC4A91E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DFDC17-F4C1-4921-BC84-4070C1286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6A0B8C7-C67F-4B8E-B8EE-C5524347988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49E2551-0675-4890-82B5-E78FB93CA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956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42416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into account the following actions in considering the impact of cultural diversity that may cause difficulties or misunderstandings: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C60A44B-871B-D12E-1EA8-2599E9AE16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8986179"/>
              </p:ext>
            </p:extLst>
          </p:nvPr>
        </p:nvGraphicFramePr>
        <p:xfrm>
          <a:off x="929640" y="2675870"/>
          <a:ext cx="10140262" cy="32623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610C1604-3332-4814-950A-044402BBCC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5A8270-F90C-492A-8F09-720F762A69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90BBD44-171B-42F9-A157-4B872F7FD17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B49685-CE10-4E9C-890D-233EB43B875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9099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0872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mediation, your initial response to the conflict situation is usually the most critical.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Building awareness and good practices in others are just as important as resolving conflicts and finding a solution or compromise to a misunderstanding.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safe environment for free and respectful communication can be created where there is a sincere desire to help one another.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02F375-F2E4-4C30-8E2E-A34BF3639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67D2EE-61ED-4ADD-9825-C32C5A280B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D8A3EB7-F06F-4371-B760-2C550E33D28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9D2DEF-AF6B-44CF-A919-132AB331F3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33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002632"/>
            <a:ext cx="5654675" cy="2852737"/>
          </a:xfrm>
        </p:spPr>
        <p:txBody>
          <a:bodyPr anchor="ctr">
            <a:noAutofit/>
          </a:bodyPr>
          <a:lstStyle/>
          <a:p>
            <a:r>
              <a:rPr lang="en-US" sz="5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4.3 Make an Effort to Sensitively Resolve Differences, Taking Account of Diversity Considerations</a:t>
            </a:r>
            <a:endParaRPr lang="en-AU" sz="50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21BB12B-0222-4B1F-B9A5-7432D5680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06408" y="1769299"/>
            <a:ext cx="5285591" cy="353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47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600" b="1" dirty="0">
                <a:solidFill>
                  <a:srgbClr val="FF595E"/>
                </a:solidFill>
                <a:latin typeface="+mn-lt"/>
              </a:rPr>
              <a:t>4.3 Make an Effort to Sensitively Resolve Differences, Taking Account of Diversity Considerations</a:t>
            </a:r>
            <a:endParaRPr lang="en-AU" sz="3600" b="1" dirty="0">
              <a:solidFill>
                <a:srgbClr val="FF595E"/>
              </a:solidFill>
              <a:latin typeface="+mn-lt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976793"/>
            <a:ext cx="6901200" cy="4200170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resolving conflicts involving differences in culture, how you resolve the issue is just as important as what your resolution is.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Remember that upholding a person’s dignity and rights is just as relevant as clearing up any misunderstanding.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10" name="Picture 9" descr="Businesswoman talking">
            <a:extLst>
              <a:ext uri="{FF2B5EF4-FFF2-40B4-BE49-F238E27FC236}">
                <a16:creationId xmlns:a16="http://schemas.microsoft.com/office/drawing/2014/main" id="{E1B07EC2-D02E-DD79-3FB5-6181ADCC2E1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151"/>
          <a:stretch/>
        </p:blipFill>
        <p:spPr bwMode="auto">
          <a:xfrm>
            <a:off x="7825969" y="534323"/>
            <a:ext cx="3243933" cy="52826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364CB6-5DFA-4A07-AAE9-A0D56BA026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92AF59-A89D-432E-B67B-48EC24BC96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3E09B7D-35E5-479C-9C0C-269172D2F14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6348A6F-0EE7-41DC-A9CA-5E6DEB8E27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6450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 insensitive resolution to a conflict is one where a person, whether a client or a co-worker: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forcibly made to conform to the other person’s culture by using actions that do not conform with their own culture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Has their cultural traits and characteristics identified as the source of the problem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made to feel that they should make significant changes to their way of communicating or interacting with others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insulted and made to feel less of a person than others.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DD5A88-02BC-4204-BD66-BDA2383657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993D7F-B10A-46BD-B34C-6ED88023F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128207F-906F-4151-96FC-22582A83CB5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D1E70E-46DE-4316-A2A1-3CE74CBDA4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0284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resolving differences, you can take account of diversity considerations by asking yourself the following questions: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the solution I have in mind fair for all parties involved?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this solution respectful of the person’s age, disability, education, race, gender, sexual identity, language, societal role or ethnic background?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the solution discriminatory? Would I use this same solution if I assisted a person from a different background?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52A250-C7FA-41DD-A7DC-C7B994FDD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C1B487-D5FC-44F8-83B2-5886A2267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6EE79B6-E4BC-4B2E-90B7-7B1F29CB713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D20C6B-250D-43B5-82C3-62E7FCC3AB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8170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resolving differences, you can take account of diversity considerations by asking yourself the following questions: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 there aspects of this solution that may damage the self-image or self-confidence of a person from a diverse background?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 all aspects of this solution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optimised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address the client's physical, mental, social or spiritual needs?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C03ADE-92E3-45CB-9416-3BEC7B803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0F3A7B-12BF-4994-90D8-EDB0655CB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3266ACC-DCDB-4311-A431-07C29BCA8FA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B4C76F-0415-478A-BCC6-254C6D4414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379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effort in ensuring that any solution is sensitive can provide the following benefits: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18A7EA0-6B3D-EF18-E4A8-161783DC1B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2037934"/>
              </p:ext>
            </p:extLst>
          </p:nvPr>
        </p:nvGraphicFramePr>
        <p:xfrm>
          <a:off x="980149" y="2250143"/>
          <a:ext cx="9945026" cy="38837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67794F2-93B8-4370-8702-638626E85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9760EA-9C26-42C3-9099-656B8ABDC8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301864C-EA39-413E-9273-A6C340E3138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E490A8-0A46-441F-A9C4-4EC3DD706D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863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Problem Solving Strategies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resolving differences, you will have to assist people in identifying problems. The following are some general steps you can follow to solve problems in the workplace: </a:t>
            </a:r>
          </a:p>
          <a:p>
            <a:pPr marL="457200" marR="0" lvl="2" indent="-4572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SzTx/>
              <a:buFont typeface="+mj-lt"/>
              <a:buAutoNum type="arabicPeriod"/>
              <a:tabLst/>
              <a:defRPr/>
            </a:pP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Identify the problem.</a:t>
            </a:r>
            <a:endParaRPr kumimoji="0" lang="en-AU" sz="2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highlight>
                <a:srgbClr val="FFFF00"/>
              </a:highlight>
              <a:uLnTx/>
              <a:uFillTx/>
              <a:ea typeface="+mn-ea"/>
              <a:cs typeface="+mn-cs"/>
            </a:endParaRPr>
          </a:p>
          <a:p>
            <a:pPr marL="457200" marR="0" lvl="2" indent="-4572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SzTx/>
              <a:buFont typeface="+mj-lt"/>
              <a:buAutoNum type="arabicPeriod"/>
              <a:tabLst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Break down the problem into its basics.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  <a:p>
            <a:pPr marL="457200" marR="0" lvl="2" indent="-4572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SzTx/>
              <a:buFont typeface="+mj-lt"/>
              <a:buAutoNum type="arabicPeriod"/>
              <a:tabLst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Think of possible solutions.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  <a:p>
            <a:pPr marL="457200" marR="0" lvl="2" indent="-4572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SzTx/>
              <a:buFont typeface="+mj-lt"/>
              <a:buAutoNum type="arabicPeriod"/>
              <a:tabLst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Evaluate the possibilities.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FF293B-CCA5-46D5-93F1-1988A5A0F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739629-8490-49C6-B5E4-2A988FB3B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08C90E0-E098-41AD-B9F0-35094E2EEC4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038FC8-8F6C-4CC6-A44C-BD43521E1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4772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resolving differences, you will have to assist people in identifying problems. The following are some general steps you can follow to solve problems in the workplace: </a:t>
            </a:r>
          </a:p>
          <a:p>
            <a:pPr marL="457200" marR="0" lvl="2" indent="-4572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SzTx/>
              <a:buFont typeface="+mj-lt"/>
              <a:buAutoNum type="arabicPeriod" startAt="5"/>
              <a:tabLst/>
              <a:defRPr/>
            </a:pPr>
            <a:r>
              <a:rPr kumimoji="0" lang="en-AU" sz="2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+mn-ea"/>
                <a:cs typeface="+mn-cs"/>
              </a:rPr>
              <a:t>Select a solution.</a:t>
            </a:r>
            <a:endParaRPr kumimoji="0" lang="en-AU" sz="2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highlight>
                <a:srgbClr val="FFFF00"/>
              </a:highlight>
              <a:uLnTx/>
              <a:uFillTx/>
              <a:ea typeface="+mn-ea"/>
              <a:cs typeface="+mn-cs"/>
            </a:endParaRPr>
          </a:p>
          <a:p>
            <a:pPr marL="457200" marR="0" lvl="2" indent="-4572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SzTx/>
              <a:buFont typeface="+mj-lt"/>
              <a:buAutoNum type="arabicPeriod" startAt="5"/>
              <a:tabLst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Create a plan.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  <a:p>
            <a:pPr marL="457200" marR="0" lvl="2" indent="-4572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SzTx/>
              <a:buFont typeface="+mj-lt"/>
              <a:buAutoNum type="arabicPeriod" startAt="5"/>
              <a:tabLst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 and monitor the plan.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  <a:p>
            <a:pPr marL="457200" marR="0" lvl="2" indent="-457200" algn="l" defTabSz="914400" rtl="0" eaLnBrk="1" fontAlgn="auto" latinLnBrk="0" hangingPunct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SzTx/>
              <a:buFont typeface="+mj-lt"/>
              <a:buAutoNum type="arabicPeriod" startAt="5"/>
              <a:tabLst/>
              <a:defRPr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Evaluate.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F0B5E3-B298-4EA3-8AFB-3034939F2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615ABD-418A-438D-AFB6-43D4F5173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E59B56EC-AA0D-430E-870C-B8F1620AC26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CCF0C0-52E7-48DB-8D35-5B4BE65AF5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875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011" y="1344215"/>
            <a:ext cx="5654675" cy="4169569"/>
          </a:xfrm>
        </p:spPr>
        <p:txBody>
          <a:bodyPr anchor="ctr">
            <a:noAutofit/>
          </a:bodyPr>
          <a:lstStyle/>
          <a:p>
            <a:r>
              <a:rPr lang="en-US" sz="4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4.1 Identify Issues That May Cause Communication Misunderstandings or Other Difficulties </a:t>
            </a:r>
            <a:endParaRPr lang="en-AU" sz="4600" b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21BB12B-0222-4B1F-B9A5-7432D5680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5628" y="1670846"/>
            <a:ext cx="5276372" cy="3516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8727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30" y="2002632"/>
            <a:ext cx="5654675" cy="2852737"/>
          </a:xfrm>
        </p:spPr>
        <p:txBody>
          <a:bodyPr anchor="ctr">
            <a:noAutofit/>
          </a:bodyPr>
          <a:lstStyle/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4.4 Address any Difficulties with Appropriate People and Seek Assistance When Required</a:t>
            </a:r>
            <a:endParaRPr lang="en-AU" sz="54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21BB12B-0222-4B1F-B9A5-7432D5680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77092" y="1624685"/>
            <a:ext cx="5414908" cy="360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9668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4.4 Address any Difficulties with Appropriate People and Seek Assistance When Required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a worker, you may find yourself in a position where you do not have all of the resources or support that you need to perform your job properly.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might find yourself in difficult spots where you cannot solve a problem safely.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may also find that solutions to certain problems are beyond your ability to implement.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much as possible, you must think of solutions to resolve difficulties.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84D8F7-C0C8-450F-958A-F8EC6C2E09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759D0B-4644-498E-B62F-0198135D0E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4748B24-5C5B-4E91-9A68-4DD1EC75517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882412-5725-49D7-A5F8-6491A00C43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7886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seeking assistance from others, remember to do the following: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558A3CB-6C02-0C65-812B-D5651A6975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1505558"/>
              </p:ext>
            </p:extLst>
          </p:nvPr>
        </p:nvGraphicFramePr>
        <p:xfrm>
          <a:off x="945356" y="2316712"/>
          <a:ext cx="9872662" cy="3696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5A04BC4-8CB9-45E2-9A7F-F4AE306C8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9C8BB0-264F-4C15-8A9A-EB708F067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CB697FE-7ED9-4579-AA79-E33762E1FC1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5F7537-34FB-4774-A7C2-9829029BB9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425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What have we learnt?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part of the session, we have covered: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Reflect on your perspectives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Appreciate diversity and inclusiveness, and their benefits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 with people from diverse backgrounds and situations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Promote understanding across diverse groups</a:t>
            </a:r>
          </a:p>
        </p:txBody>
      </p:sp>
      <p:pic>
        <p:nvPicPr>
          <p:cNvPr id="12" name="Graphic 11" descr="Open book with table lamp, books, pen and pencil">
            <a:extLst>
              <a:ext uri="{FF2B5EF4-FFF2-40B4-BE49-F238E27FC236}">
                <a16:creationId xmlns:a16="http://schemas.microsoft.com/office/drawing/2014/main" id="{9700A7B7-117C-4171-A8DD-0A67FB07C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016240" y="2682240"/>
            <a:ext cx="4175760" cy="417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85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Chapter 4</a:t>
            </a:r>
            <a:endParaRPr lang="en-US" sz="2000" b="1" dirty="0">
              <a:solidFill>
                <a:schemeClr val="bg1">
                  <a:lumMod val="65000"/>
                </a:schemeClr>
              </a:solidFill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58F79-457E-4DFC-BB7C-F3A652084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410E246-854D-44AF-84FE-CCF0119A3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5C914AE-8F42-49BA-AA2F-6CF3DCCD2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558E950-9AD5-4D51-B8B2-818521BA74B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F665AF-8EE9-49D9-BC4C-28401CAA76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93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Presentation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Now that you have completed this presentation, you should be able to: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Reflect on your perspectives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Appreciate diversity and inclusiveness, and their benefits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 with people from diverse backgrounds and situations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Promote understanding across diverse groups</a:t>
            </a:r>
          </a:p>
        </p:txBody>
      </p:sp>
      <p:pic>
        <p:nvPicPr>
          <p:cNvPr id="8" name="Graphic 7" descr="Backpack with stack of books and pear">
            <a:extLst>
              <a:ext uri="{FF2B5EF4-FFF2-40B4-BE49-F238E27FC236}">
                <a16:creationId xmlns:a16="http://schemas.microsoft.com/office/drawing/2014/main" id="{173BCE9A-7EA1-4939-97DB-DA7A50413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95302" y="2748114"/>
            <a:ext cx="4640827" cy="4640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640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CHCDIV001 Presentation</a:t>
            </a:r>
            <a:endParaRPr lang="en-US" sz="2000" b="1" dirty="0">
              <a:solidFill>
                <a:schemeClr val="bg1">
                  <a:lumMod val="65000"/>
                </a:schemeClr>
              </a:solidFill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58F79-457E-4DFC-BB7C-F3A652084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C201C5D-F2A6-4204-BC14-65C5E8967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E98E7A-D6D3-461C-B72C-D1259D0B4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6834EF6-C0AE-4430-A34D-57EE5BB5B0E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EB480A-88B1-42D9-A6ED-2113E142F8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1551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pPr algn="ctr"/>
            <a:r>
              <a:rPr lang="en-AU" b="1" dirty="0">
                <a:solidFill>
                  <a:srgbClr val="FF595E"/>
                </a:solidFill>
                <a:latin typeface="+mn-lt"/>
              </a:rPr>
              <a:t>Version Control &amp; Document History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DAE5A8B-7EDC-4450-B127-C7D9FED6FB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7543131"/>
              </p:ext>
            </p:extLst>
          </p:nvPr>
        </p:nvGraphicFramePr>
        <p:xfrm>
          <a:off x="838200" y="1825625"/>
          <a:ext cx="10515597" cy="334092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53139419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823907414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464391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5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Summary of Modifications</a:t>
                      </a:r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5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Version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5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209383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 February 2022</a:t>
                      </a:r>
                      <a:endParaRPr lang="en-AU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Version 1.0 released for publishing</a:t>
                      </a:r>
                      <a:endParaRPr lang="en-AU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1.0 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217671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26 August 2022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Version 2.0 released for publishing</a:t>
                      </a:r>
                    </a:p>
                    <a:p>
                      <a:pPr marL="230400" lvl="1" indent="-230400">
                        <a:buFont typeface="Wingdings" panose="05000000000000000000" pitchFamily="2" charset="2"/>
                        <a:buChar char="§"/>
                      </a:pPr>
                      <a:r>
                        <a:rPr lang="en-US" sz="18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Updated PPT based on changes made to the LG</a:t>
                      </a:r>
                    </a:p>
                    <a:p>
                      <a:pPr marL="230400" lvl="1" indent="-230400">
                        <a:buFont typeface="Wingdings" panose="05000000000000000000" pitchFamily="2" charset="2"/>
                        <a:buChar char="§"/>
                      </a:pPr>
                      <a:r>
                        <a:rPr lang="en-US" sz="18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Ensured that the contents apply to all relevant industries</a:t>
                      </a:r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2.0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444977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19 May 2023</a:t>
                      </a:r>
                      <a:endParaRPr lang="en-AU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1" indent="0">
                        <a:spcBef>
                          <a:spcPts val="600"/>
                        </a:spcBef>
                        <a:spcAft>
                          <a:spcPts val="60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sz="18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Version 2.1 released for publishing</a:t>
                      </a:r>
                    </a:p>
                    <a:p>
                      <a:pPr marL="285750" marR="0" lvl="1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Updated PPT based on changes made to </a:t>
                      </a:r>
                      <a:r>
                        <a:rPr lang="en-US" sz="1800" b="0" i="0" kern="1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LG </a:t>
                      </a:r>
                      <a:endParaRPr lang="en-US" sz="1800" b="0" i="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2.1</a:t>
                      </a:r>
                      <a:endParaRPr lang="en-AU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6782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3502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800" b="1" dirty="0">
                <a:solidFill>
                  <a:srgbClr val="FF595E"/>
                </a:solidFill>
                <a:latin typeface="+mn-lt"/>
              </a:rPr>
              <a:t>4.1 Identify Issues That May Cause Communication Misunderstandings or Other Difficulties</a:t>
            </a:r>
            <a:endParaRPr lang="en-AU" sz="3800" b="1" dirty="0">
              <a:solidFill>
                <a:srgbClr val="FF595E"/>
              </a:solidFill>
              <a:latin typeface="+mn-lt"/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Outside of language differences, many factors can contribute to the difficulties in communication experienced by your client.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common issues are provided below: 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D227144-7706-2EC1-942D-080A44D4AB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2540586"/>
              </p:ext>
            </p:extLst>
          </p:nvPr>
        </p:nvGraphicFramePr>
        <p:xfrm>
          <a:off x="1010023" y="3227294"/>
          <a:ext cx="9618532" cy="25896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5CE6CBD0-AF97-4E26-9541-10C24F9A5B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D0B3A9-EEC0-4D5F-81EE-552E94727F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C7A3ED8-98F1-4957-A1AF-D043A15E90F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E2DBF9-28BC-4A9A-980E-4247E0DD553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859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Racism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broadly defined as those attitudes, judgments, discriminatory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behaviours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and institutional practices that disadvantaged groups of people defined by their ‘race’ or ‘ethnicity’.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also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recognise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that sexism, homophobia, religious beliefs, and able-ism are essentially linked with racism but are separate problems in their own right.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a prevalent issue for many people of diverse backgrounds in Australia.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4090CD-9555-4812-822D-F82CFAD0C9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BD167E-727E-456F-BA37-BAD9A3C71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C329A3B-585A-4F3D-8AD9-2C6A5A0812A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3888C6-A779-41A6-9264-C0B0DC9357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905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Stereotypes and prejudice are terms often related to the concept of racism.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Stereotypes are majority-held beliefs about social groups and can either be positive or negative.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Prejudice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can be defined as any attitude, emotion or judgment about people from a certain cultural group based on a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generalisation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being applied to their group.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commonly used to refer to a negative pre-judgment.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17205F-4548-4EC3-BC61-CF7FC0D8EE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548F30-F096-4EF9-8718-9D058F099B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C4BD9DA-5E47-4661-8D2A-5AFF832D967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F7364A-DD70-4803-A027-1690DE3BD6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30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Racism can be direct or indirect and can occur at an individual, institutional, and cultural level: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15557A7-07B3-33BD-3466-CAF9BCED97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5725966"/>
              </p:ext>
            </p:extLst>
          </p:nvPr>
        </p:nvGraphicFramePr>
        <p:xfrm>
          <a:off x="1028944" y="2657140"/>
          <a:ext cx="9653400" cy="33907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1208843C-65F9-4DCF-8529-1D15A9B11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FF53E0-E6F0-4F4C-9B9D-881CFF6C6A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134D32B-AC4F-4D76-A021-BDA27AE5551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97BC02-FBC3-4BFE-97D8-1DCBEA5D2C4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540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Other Forms of Discrimination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you have learned in the previous chapters, discrimination can be based on factors aside from race.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person can be discriminated against due to: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99A6324-E7D3-C14D-B462-3D5B73FE76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9878888"/>
              </p:ext>
            </p:extLst>
          </p:nvPr>
        </p:nvGraphicFramePr>
        <p:xfrm>
          <a:off x="955679" y="3840480"/>
          <a:ext cx="9812725" cy="22328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13ADFC7F-749F-4A98-AA73-C85B2BEB4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0D2A24-F7D4-4B5E-88BF-050234A90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BB00C4D-1FB9-4E2C-8C14-2C1621B89D8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622B8A-D271-4527-8ADB-C457D62D55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717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63813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Discrimination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can affect how a person communicates when the person being discriminated against suffers from trauma or is made to feel unwelcome in social situations.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does not always occur with the majority group using their numbers and influence to affect the lives of people in the minority group.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Understanding Across Diverse Groups</a:t>
            </a:r>
            <a:endParaRPr lang="en-PH" sz="1050" i="1" dirty="0"/>
          </a:p>
        </p:txBody>
      </p:sp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6E64A689-94B1-1970-3902-90ADC5349C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9" r="6685"/>
          <a:stretch/>
        </p:blipFill>
        <p:spPr bwMode="auto">
          <a:xfrm>
            <a:off x="6824752" y="1922444"/>
            <a:ext cx="4359096" cy="3283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B88E6D-CDD2-4D01-8EC0-BF2333B77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A19AA9-3F17-43E5-9CF5-62F642BBDC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BCDB1B7-6817-4EEC-9E0F-FDA43B83E52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93961CE-1AF5-4E2B-89B1-B52ADB8159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062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D7332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dad8055-0b31-433a-8243-67070a30e3dd">
      <Terms xmlns="http://schemas.microsoft.com/office/infopath/2007/PartnerControls"/>
    </lcf76f155ced4ddcb4097134ff3c332f>
    <TaxCatchAll xmlns="29a6e72c-4bd6-4753-a151-c4743ef85a8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A86537132AB842AA182E814304EAA3" ma:contentTypeVersion="12" ma:contentTypeDescription="Create a new document." ma:contentTypeScope="" ma:versionID="2ea00a2ae54cc06574c9e1f88e6a9f83">
  <xsd:schema xmlns:xsd="http://www.w3.org/2001/XMLSchema" xmlns:xs="http://www.w3.org/2001/XMLSchema" xmlns:p="http://schemas.microsoft.com/office/2006/metadata/properties" xmlns:ns2="4dad8055-0b31-433a-8243-67070a30e3dd" xmlns:ns3="29a6e72c-4bd6-4753-a151-c4743ef85a8a" targetNamespace="http://schemas.microsoft.com/office/2006/metadata/properties" ma:root="true" ma:fieldsID="beb4c7d8d4c11f11c0064e63bdb37c83" ns2:_="" ns3:_="">
    <xsd:import namespace="4dad8055-0b31-433a-8243-67070a30e3dd"/>
    <xsd:import namespace="29a6e72c-4bd6-4753-a151-c4743ef85a8a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ad8055-0b31-433a-8243-67070a30e3d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7fbe4929-d8e5-4834-beec-be58b76c5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6e72c-4bd6-4753-a151-c4743ef85a8a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5919b7e-9482-4a60-a402-69f15daed2b6}" ma:internalName="TaxCatchAll" ma:showField="CatchAllData" ma:web="29a6e72c-4bd6-4753-a151-c4743ef85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FF376-D503-4451-98A5-28499D684D0B}">
  <ds:schemaRefs>
    <ds:schemaRef ds:uri="6cecd733-34d5-425b-8041-9161b6f347cb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purl.org/dc/elements/1.1/"/>
    <ds:schemaRef ds:uri="9070b689-7605-479f-8804-a59ee445c744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dcmitype/"/>
    <ds:schemaRef ds:uri="http://purl.org/dc/terms/"/>
    <ds:schemaRef ds:uri="4dad8055-0b31-433a-8243-67070a30e3dd"/>
    <ds:schemaRef ds:uri="29a6e72c-4bd6-4753-a151-c4743ef85a8a"/>
  </ds:schemaRefs>
</ds:datastoreItem>
</file>

<file path=customXml/itemProps2.xml><?xml version="1.0" encoding="utf-8"?>
<ds:datastoreItem xmlns:ds="http://schemas.openxmlformats.org/officeDocument/2006/customXml" ds:itemID="{FA3D95C0-5AAC-4BB7-ADA1-6B7649828EF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ad8055-0b31-433a-8243-67070a30e3dd"/>
    <ds:schemaRef ds:uri="29a6e72c-4bd6-4753-a151-c4743ef85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B229EFB-6C75-42DB-A179-188C3AC3AC6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c1019aa4-092a-489f-a93b-50ae2bbd82bd}" enabled="1" method="Standard" siteId="{6a3a435d-3aa3-47a8-87fa-0e6bd220e179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829</TotalTime>
  <Words>2070</Words>
  <Application>Microsoft Office PowerPoint</Application>
  <PresentationFormat>Widescreen</PresentationFormat>
  <Paragraphs>197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Wingdings</vt:lpstr>
      <vt:lpstr>Office Theme</vt:lpstr>
      <vt:lpstr>Promote Understanding Across Diverse Groups</vt:lpstr>
      <vt:lpstr>PowerPoint Presentation</vt:lpstr>
      <vt:lpstr>4.1 Identify Issues That May Cause Communication Misunderstandings or Other Difficulties </vt:lpstr>
      <vt:lpstr>4.1 Identify Issues That May Cause Communication Misunderstandings or Other Difficulties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4.2 Where Difficulties or Misunderstandings Occur, Consider the Impact of Social and Cultural Diversity</vt:lpstr>
      <vt:lpstr>4.2 Where Difficulties or Misunderstandings Occur, Consider the Impact of Social and Cultural Diversity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4.3 Make an Effort to Sensitively Resolve Differences, Taking Account of Diversity Considerations</vt:lpstr>
      <vt:lpstr>4.3 Make an Effort to Sensitively Resolve Differences, Taking Account of Diversity Considerations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4.4 Address any Difficulties with Appropriate People and Seek Assistance When Required</vt:lpstr>
      <vt:lpstr>4.4 Address any Difficulties with Appropriate People and Seek Assistance When Required</vt:lpstr>
      <vt:lpstr>PowerPoint Presentation</vt:lpstr>
      <vt:lpstr>What have we learnt?</vt:lpstr>
      <vt:lpstr>PowerPoint Presentation</vt:lpstr>
      <vt:lpstr>Presentation Objectives</vt:lpstr>
      <vt:lpstr>PowerPoint Presentation</vt:lpstr>
      <vt:lpstr>Version Control &amp; Document History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Compliant Learning Resources</dc:creator>
  <cp:lastModifiedBy>PC-5</cp:lastModifiedBy>
  <cp:revision>11</cp:revision>
  <dcterms:created xsi:type="dcterms:W3CDTF">2020-09-30T05:05:23Z</dcterms:created>
  <dcterms:modified xsi:type="dcterms:W3CDTF">2023-12-13T04:51:57Z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0x01010090A86537132AB842AA182E814304EAA3</vt:lpwstr>
  </property>
  <property fmtid="{D5CDD505-2E9C-101B-9397-08002B2CF9AE}" pid="3" name="MediaServiceImageTags">
    <vt:lpwstr/>
  </property>
  <property fmtid="{D5CDD505-2E9C-101B-9397-08002B2CF9AE}" pid="4" name="MSIP_Label_c1019aa4-092a-489f-a93b-50ae2bbd82bd_Enabled">
    <vt:lpwstr>true</vt:lpwstr>
  </property>
  <property fmtid="{D5CDD505-2E9C-101B-9397-08002B2CF9AE}" pid="5" name="MSIP_Label_c1019aa4-092a-489f-a93b-50ae2bbd82bd_SetDate">
    <vt:lpwstr>2022-08-25T03:56:08Z</vt:lpwstr>
  </property>
  <property fmtid="{D5CDD505-2E9C-101B-9397-08002B2CF9AE}" pid="6" name="MSIP_Label_c1019aa4-092a-489f-a93b-50ae2bbd82bd_Method">
    <vt:lpwstr>Standard</vt:lpwstr>
  </property>
  <property fmtid="{D5CDD505-2E9C-101B-9397-08002B2CF9AE}" pid="7" name="MSIP_Label_c1019aa4-092a-489f-a93b-50ae2bbd82bd_Name">
    <vt:lpwstr>defa4170-0d19-0005-0004-bc88714345d2</vt:lpwstr>
  </property>
  <property fmtid="{D5CDD505-2E9C-101B-9397-08002B2CF9AE}" pid="8" name="MSIP_Label_c1019aa4-092a-489f-a93b-50ae2bbd82bd_SiteId">
    <vt:lpwstr>6a3a435d-3aa3-47a8-87fa-0e6bd220e179</vt:lpwstr>
  </property>
  <property fmtid="{D5CDD505-2E9C-101B-9397-08002B2CF9AE}" pid="9" name="MSIP_Label_c1019aa4-092a-489f-a93b-50ae2bbd82bd_ActionId">
    <vt:lpwstr>a771706e-f682-4b40-a720-108c823d54a7</vt:lpwstr>
  </property>
  <property fmtid="{D5CDD505-2E9C-101B-9397-08002B2CF9AE}" pid="10" name="MSIP_Label_c1019aa4-092a-489f-a93b-50ae2bbd82bd_ContentBits">
    <vt:lpwstr>0</vt:lpwstr>
  </property>
  <property fmtid="{D5CDD505-2E9C-101B-9397-08002B2CF9AE}" pid="11" name="Order">
    <vt:r8>67903600</vt:r8>
  </property>
  <property fmtid="{D5CDD505-2E9C-101B-9397-08002B2CF9AE}" pid="12" name="xd_Signature">
    <vt:bool>false</vt:bool>
  </property>
  <property fmtid="{D5CDD505-2E9C-101B-9397-08002B2CF9AE}" pid="13" name="xd_ProgID">
    <vt:lpwstr/>
  </property>
  <property fmtid="{D5CDD505-2E9C-101B-9397-08002B2CF9AE}" pid="14" name="TemplateUrl">
    <vt:lpwstr/>
  </property>
  <property fmtid="{D5CDD505-2E9C-101B-9397-08002B2CF9AE}" pid="15" name="ComplianceAssetId">
    <vt:lpwstr/>
  </property>
  <property fmtid="{D5CDD505-2E9C-101B-9397-08002B2CF9AE}" pid="16" name="_ExtendedDescription">
    <vt:lpwstr/>
  </property>
  <property fmtid="{D5CDD505-2E9C-101B-9397-08002B2CF9AE}" pid="17" name="TriggerFlowInfo">
    <vt:lpwstr/>
  </property>
  <property fmtid="{D5CDD505-2E9C-101B-9397-08002B2CF9AE}" pid="18" name="_SourceUrl">
    <vt:lpwstr/>
  </property>
  <property fmtid="{D5CDD505-2E9C-101B-9397-08002B2CF9AE}" pid="19" name="_SharedFileIndex">
    <vt:lpwstr/>
  </property>
</Properties>
</file>

<file path=docProps/thumbnail.jpeg>
</file>